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8636000" cy="6489700"/>
  <p:notesSz cx="8636000" cy="6489700"/>
  <p:embeddedFontLst>
    <p:embeddedFont>
      <p:font typeface="Arial" panose="00000000000000000000" pitchFamily="34" charset="1"/>
      <p:regular r:id="rId51"/>
      <p:bold r:id="rId50"/>
    </p:embeddedFont>
    <p:embeddedFont>
      <p:font typeface="Symbol" panose="00000000000000000000" pitchFamily="18" charset="2"/>
      <p:regular r:id="rId48"/>
    </p:embeddedFont>
    <p:embeddedFont>
      <p:font typeface="Times New Roman" panose="00000000000000000000" pitchFamily="18" charset="1"/>
      <p:regular r:id="rId47"/>
      <p:italic r:id="rId4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font" Target="fonts/font5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5809" y="209550"/>
            <a:ext cx="7104380" cy="75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95400" y="3634232"/>
            <a:ext cx="6045200" cy="1622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31800" y="1492631"/>
            <a:ext cx="3756660" cy="42832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447540" y="1492631"/>
            <a:ext cx="3756660" cy="42832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5809" y="209550"/>
            <a:ext cx="7104380" cy="75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94815" y="2352675"/>
            <a:ext cx="5246369" cy="2258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936240" y="6035421"/>
            <a:ext cx="276352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31800" y="6035421"/>
            <a:ext cx="198628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217920" y="6035421"/>
            <a:ext cx="1986280" cy="3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8" Type="http://schemas.openxmlformats.org/officeDocument/2006/relationships/image" Target="../media/image33.png"/><Relationship Id="rId19" Type="http://schemas.openxmlformats.org/officeDocument/2006/relationships/image" Target="../media/image34.png"/><Relationship Id="rId20" Type="http://schemas.openxmlformats.org/officeDocument/2006/relationships/image" Target="../media/image35.png"/><Relationship Id="rId21" Type="http://schemas.openxmlformats.org/officeDocument/2006/relationships/image" Target="../media/image36.png"/><Relationship Id="rId22" Type="http://schemas.openxmlformats.org/officeDocument/2006/relationships/image" Target="../media/image37.png"/><Relationship Id="rId23" Type="http://schemas.openxmlformats.org/officeDocument/2006/relationships/image" Target="../media/image38.png"/><Relationship Id="rId24" Type="http://schemas.openxmlformats.org/officeDocument/2006/relationships/image" Target="../media/image39.png"/><Relationship Id="rId25" Type="http://schemas.openxmlformats.org/officeDocument/2006/relationships/image" Target="../media/image40.png"/><Relationship Id="rId26" Type="http://schemas.openxmlformats.org/officeDocument/2006/relationships/image" Target="../media/image41.png"/><Relationship Id="rId27" Type="http://schemas.openxmlformats.org/officeDocument/2006/relationships/image" Target="../media/image42.png"/><Relationship Id="rId28" Type="http://schemas.openxmlformats.org/officeDocument/2006/relationships/image" Target="../media/image43.png"/><Relationship Id="rId29" Type="http://schemas.openxmlformats.org/officeDocument/2006/relationships/image" Target="../media/image44.png"/><Relationship Id="rId30" Type="http://schemas.openxmlformats.org/officeDocument/2006/relationships/image" Target="../media/image45.png"/><Relationship Id="rId31" Type="http://schemas.openxmlformats.org/officeDocument/2006/relationships/image" Target="../media/image46.png"/><Relationship Id="rId32" Type="http://schemas.openxmlformats.org/officeDocument/2006/relationships/image" Target="../media/image47.png"/><Relationship Id="rId33" Type="http://schemas.openxmlformats.org/officeDocument/2006/relationships/image" Target="../media/image48.png"/><Relationship Id="rId34" Type="http://schemas.openxmlformats.org/officeDocument/2006/relationships/image" Target="../media/image49.png"/><Relationship Id="rId35" Type="http://schemas.openxmlformats.org/officeDocument/2006/relationships/image" Target="../media/image50.png"/><Relationship Id="rId36" Type="http://schemas.openxmlformats.org/officeDocument/2006/relationships/image" Target="../media/image51.png"/><Relationship Id="rId37" Type="http://schemas.openxmlformats.org/officeDocument/2006/relationships/image" Target="../media/image52.png"/><Relationship Id="rId38" Type="http://schemas.openxmlformats.org/officeDocument/2006/relationships/image" Target="../media/image53.png"/><Relationship Id="rId39" Type="http://schemas.openxmlformats.org/officeDocument/2006/relationships/image" Target="../media/image54.png"/><Relationship Id="rId40" Type="http://schemas.openxmlformats.org/officeDocument/2006/relationships/image" Target="../media/image55.png"/><Relationship Id="rId41" Type="http://schemas.openxmlformats.org/officeDocument/2006/relationships/image" Target="../media/image5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Relationship Id="rId9" Type="http://schemas.openxmlformats.org/officeDocument/2006/relationships/image" Target="../media/image83.png"/><Relationship Id="rId10" Type="http://schemas.openxmlformats.org/officeDocument/2006/relationships/image" Target="../media/image84.png"/><Relationship Id="rId11" Type="http://schemas.openxmlformats.org/officeDocument/2006/relationships/image" Target="../media/image85.png"/><Relationship Id="rId12" Type="http://schemas.openxmlformats.org/officeDocument/2006/relationships/image" Target="../media/image86.png"/><Relationship Id="rId13" Type="http://schemas.openxmlformats.org/officeDocument/2006/relationships/image" Target="../media/image87.png"/><Relationship Id="rId14" Type="http://schemas.openxmlformats.org/officeDocument/2006/relationships/image" Target="../media/image88.png"/><Relationship Id="rId15" Type="http://schemas.openxmlformats.org/officeDocument/2006/relationships/image" Target="../media/image89.png"/><Relationship Id="rId16" Type="http://schemas.openxmlformats.org/officeDocument/2006/relationships/image" Target="../media/image90.png"/><Relationship Id="rId17" Type="http://schemas.openxmlformats.org/officeDocument/2006/relationships/image" Target="../media/image91.png"/><Relationship Id="rId18" Type="http://schemas.openxmlformats.org/officeDocument/2006/relationships/image" Target="../media/image92.png"/><Relationship Id="rId19" Type="http://schemas.openxmlformats.org/officeDocument/2006/relationships/image" Target="../media/image93.png"/><Relationship Id="rId20" Type="http://schemas.openxmlformats.org/officeDocument/2006/relationships/image" Target="../media/image94.png"/><Relationship Id="rId21" Type="http://schemas.openxmlformats.org/officeDocument/2006/relationships/image" Target="../media/image95.png"/><Relationship Id="rId22" Type="http://schemas.openxmlformats.org/officeDocument/2006/relationships/image" Target="../media/image96.png"/><Relationship Id="rId23" Type="http://schemas.openxmlformats.org/officeDocument/2006/relationships/image" Target="../media/image97.png"/><Relationship Id="rId24" Type="http://schemas.openxmlformats.org/officeDocument/2006/relationships/image" Target="../media/image98.png"/><Relationship Id="rId25" Type="http://schemas.openxmlformats.org/officeDocument/2006/relationships/image" Target="../media/image99.png"/><Relationship Id="rId26" Type="http://schemas.openxmlformats.org/officeDocument/2006/relationships/image" Target="../media/image100.png"/><Relationship Id="rId27" Type="http://schemas.openxmlformats.org/officeDocument/2006/relationships/image" Target="../media/image101.png"/><Relationship Id="rId28" Type="http://schemas.openxmlformats.org/officeDocument/2006/relationships/image" Target="../media/image10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3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Relationship Id="rId5" Type="http://schemas.openxmlformats.org/officeDocument/2006/relationships/image" Target="../media/image119.png"/><Relationship Id="rId6" Type="http://schemas.openxmlformats.org/officeDocument/2006/relationships/image" Target="../media/image120.png"/><Relationship Id="rId7" Type="http://schemas.openxmlformats.org/officeDocument/2006/relationships/image" Target="../media/image121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17.png"/><Relationship Id="rId5" Type="http://schemas.openxmlformats.org/officeDocument/2006/relationships/image" Target="../media/image124.png"/><Relationship Id="rId6" Type="http://schemas.openxmlformats.org/officeDocument/2006/relationships/image" Target="../media/image119.png"/><Relationship Id="rId7" Type="http://schemas.openxmlformats.org/officeDocument/2006/relationships/image" Target="../media/image125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6.png"/><Relationship Id="rId6" Type="http://schemas.openxmlformats.org/officeDocument/2006/relationships/image" Target="../media/image127.png"/><Relationship Id="rId7" Type="http://schemas.openxmlformats.org/officeDocument/2006/relationships/image" Target="../media/image115.png"/><Relationship Id="rId8" Type="http://schemas.openxmlformats.org/officeDocument/2006/relationships/image" Target="../media/image128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Relationship Id="rId3" Type="http://schemas.openxmlformats.org/officeDocument/2006/relationships/image" Target="../media/image113.png"/><Relationship Id="rId4" Type="http://schemas.openxmlformats.org/officeDocument/2006/relationships/image" Target="../media/image119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18.png"/><Relationship Id="rId9" Type="http://schemas.openxmlformats.org/officeDocument/2006/relationships/image" Target="../media/image117.png"/><Relationship Id="rId10" Type="http://schemas.openxmlformats.org/officeDocument/2006/relationships/image" Target="../media/image132.png"/><Relationship Id="rId11" Type="http://schemas.openxmlformats.org/officeDocument/2006/relationships/image" Target="../media/image133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0500" y="66675"/>
            <a:ext cx="37052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Subestaciones</a:t>
            </a:r>
            <a:r>
              <a:rPr dirty="0" spc="-65"/>
              <a:t> </a:t>
            </a:r>
            <a:r>
              <a:rPr dirty="0" spc="25"/>
              <a:t>eléctricas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593815"/>
            <a:ext cx="4585335" cy="5672455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307975" indent="-295275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dirty="0" sz="1800" spc="-5" b="1">
                <a:latin typeface="Arial"/>
                <a:cs typeface="Arial"/>
              </a:rPr>
              <a:t>1.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Introducción</a:t>
            </a:r>
            <a:endParaRPr sz="180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0" b="1">
                <a:latin typeface="Arial"/>
                <a:cs typeface="Arial"/>
              </a:rPr>
              <a:t>Definición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20" b="1">
                <a:latin typeface="Arial"/>
                <a:cs typeface="Arial"/>
              </a:rPr>
              <a:t>Tipos</a:t>
            </a:r>
            <a:r>
              <a:rPr dirty="0" sz="1550" spc="1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de</a:t>
            </a:r>
            <a:r>
              <a:rPr dirty="0" sz="1550" spc="1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subestaciones</a:t>
            </a:r>
            <a:endParaRPr sz="1550">
              <a:latin typeface="Arial"/>
              <a:cs typeface="Arial"/>
            </a:endParaRPr>
          </a:p>
          <a:p>
            <a:pPr marL="307340" marR="545465" indent="-307340">
              <a:lnSpc>
                <a:spcPts val="2400"/>
              </a:lnSpc>
              <a:spcBef>
                <a:spcPts val="95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dirty="0" sz="1800" spc="-5" b="1">
                <a:latin typeface="Arial"/>
                <a:cs typeface="Arial"/>
              </a:rPr>
              <a:t>2.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Estructura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característica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una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subestación</a:t>
            </a:r>
            <a:endParaRPr sz="180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5" b="1">
                <a:latin typeface="Arial"/>
                <a:cs typeface="Arial"/>
              </a:rPr>
              <a:t>Partes</a:t>
            </a:r>
            <a:r>
              <a:rPr dirty="0" sz="1550" spc="-1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principales</a:t>
            </a:r>
            <a:endParaRPr sz="1550">
              <a:latin typeface="Arial"/>
              <a:cs typeface="Arial"/>
            </a:endParaRPr>
          </a:p>
          <a:p>
            <a:pPr marL="307975" indent="-295275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dirty="0" sz="1800" spc="-5" b="1">
                <a:latin typeface="Arial"/>
                <a:cs typeface="Arial"/>
              </a:rPr>
              <a:t>3.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Aislamiento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eléctrico</a:t>
            </a:r>
            <a:endParaRPr sz="1800">
              <a:latin typeface="Arial"/>
              <a:cs typeface="Arial"/>
            </a:endParaRPr>
          </a:p>
          <a:p>
            <a:pPr marL="307975" indent="-29527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dirty="0" sz="1800" spc="-10" b="1">
                <a:latin typeface="Arial"/>
                <a:cs typeface="Arial"/>
              </a:rPr>
              <a:t>4</a:t>
            </a:r>
            <a:r>
              <a:rPr dirty="0" sz="1800" b="1">
                <a:latin typeface="Arial"/>
                <a:cs typeface="Arial"/>
              </a:rPr>
              <a:t>.</a:t>
            </a:r>
            <a:r>
              <a:rPr dirty="0" sz="1800" spc="-20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Aparament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</a:t>
            </a:r>
            <a:r>
              <a:rPr dirty="0" sz="1800" b="1">
                <a:latin typeface="Arial"/>
                <a:cs typeface="Arial"/>
              </a:rPr>
              <a:t>e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maniobr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corte</a:t>
            </a:r>
            <a:endParaRPr sz="180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5" b="1">
                <a:latin typeface="Arial"/>
                <a:cs typeface="Arial"/>
              </a:rPr>
              <a:t>Seccionador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20" b="1">
                <a:latin typeface="Arial"/>
                <a:cs typeface="Arial"/>
              </a:rPr>
              <a:t>Interruptor</a:t>
            </a:r>
            <a:r>
              <a:rPr dirty="0" sz="1550" spc="-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automático</a:t>
            </a:r>
            <a:endParaRPr sz="1550">
              <a:latin typeface="Arial"/>
              <a:cs typeface="Arial"/>
            </a:endParaRPr>
          </a:p>
          <a:p>
            <a:pPr marL="365125" indent="-352425">
              <a:lnSpc>
                <a:spcPct val="100000"/>
              </a:lnSpc>
              <a:spcBef>
                <a:spcPts val="215"/>
              </a:spcBef>
              <a:buSzPct val="86111"/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dirty="0" sz="1800" spc="-5" b="1">
                <a:latin typeface="Arial"/>
                <a:cs typeface="Arial"/>
              </a:rPr>
              <a:t>5.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Aparamenta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protección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medida</a:t>
            </a:r>
            <a:endParaRPr sz="180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20" b="1">
                <a:latin typeface="Arial"/>
                <a:cs typeface="Arial"/>
              </a:rPr>
              <a:t>Transformadores </a:t>
            </a:r>
            <a:r>
              <a:rPr dirty="0" sz="1550" spc="15" b="1">
                <a:latin typeface="Arial"/>
                <a:cs typeface="Arial"/>
              </a:rPr>
              <a:t>de</a:t>
            </a:r>
            <a:r>
              <a:rPr dirty="0" sz="1550" spc="25" b="1">
                <a:latin typeface="Arial"/>
                <a:cs typeface="Arial"/>
              </a:rPr>
              <a:t> </a:t>
            </a:r>
            <a:r>
              <a:rPr dirty="0" sz="1550" spc="20" b="1">
                <a:latin typeface="Arial"/>
                <a:cs typeface="Arial"/>
              </a:rPr>
              <a:t>intensidad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20" b="1">
                <a:latin typeface="Arial"/>
                <a:cs typeface="Arial"/>
              </a:rPr>
              <a:t>Transformadores</a:t>
            </a:r>
            <a:r>
              <a:rPr dirty="0" sz="1550" spc="15" b="1">
                <a:latin typeface="Arial"/>
                <a:cs typeface="Arial"/>
              </a:rPr>
              <a:t> de tensión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20" b="1">
                <a:latin typeface="Arial"/>
                <a:cs typeface="Arial"/>
              </a:rPr>
              <a:t>Equipos</a:t>
            </a:r>
            <a:r>
              <a:rPr dirty="0" sz="1550" spc="15" b="1">
                <a:latin typeface="Arial"/>
                <a:cs typeface="Arial"/>
              </a:rPr>
              <a:t> de </a:t>
            </a:r>
            <a:r>
              <a:rPr dirty="0" sz="1550" spc="20" b="1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5" b="1">
                <a:latin typeface="Arial"/>
                <a:cs typeface="Arial"/>
              </a:rPr>
              <a:t>Equipos</a:t>
            </a:r>
            <a:r>
              <a:rPr dirty="0" sz="1550" spc="1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de</a:t>
            </a:r>
            <a:r>
              <a:rPr dirty="0" sz="1550" spc="1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 marL="307340" marR="1421130" indent="-307340">
              <a:lnSpc>
                <a:spcPts val="2400"/>
              </a:lnSpc>
              <a:spcBef>
                <a:spcPts val="20"/>
              </a:spcBef>
              <a:buFont typeface="Arial"/>
              <a:buChar char="•"/>
              <a:tabLst>
                <a:tab pos="307340" algn="l"/>
                <a:tab pos="307975" algn="l"/>
              </a:tabLst>
            </a:pPr>
            <a:r>
              <a:rPr dirty="0" sz="1800" spc="-5" b="1">
                <a:latin typeface="Arial"/>
                <a:cs typeface="Arial"/>
              </a:rPr>
              <a:t>6.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Esquemas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eléctricos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subestaciones</a:t>
            </a:r>
            <a:endParaRPr sz="180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5" b="1">
                <a:latin typeface="Arial"/>
                <a:cs typeface="Arial"/>
              </a:rPr>
              <a:t>Barra</a:t>
            </a:r>
            <a:r>
              <a:rPr dirty="0" sz="1550" spc="-1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partida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0" b="1">
                <a:latin typeface="Arial"/>
                <a:cs typeface="Arial"/>
              </a:rPr>
              <a:t>Interruptor</a:t>
            </a:r>
            <a:r>
              <a:rPr dirty="0" sz="1550" spc="35" b="1">
                <a:latin typeface="Arial"/>
                <a:cs typeface="Arial"/>
              </a:rPr>
              <a:t> </a:t>
            </a:r>
            <a:r>
              <a:rPr dirty="0" sz="1550" spc="10" b="1">
                <a:latin typeface="Arial"/>
                <a:cs typeface="Arial"/>
              </a:rPr>
              <a:t>y</a:t>
            </a:r>
            <a:r>
              <a:rPr dirty="0" sz="1550" spc="35" b="1">
                <a:latin typeface="Arial"/>
                <a:cs typeface="Arial"/>
              </a:rPr>
              <a:t> </a:t>
            </a:r>
            <a:r>
              <a:rPr dirty="0" sz="1550" spc="10" b="1">
                <a:latin typeface="Arial"/>
                <a:cs typeface="Arial"/>
              </a:rPr>
              <a:t>medio</a:t>
            </a:r>
            <a:endParaRPr sz="1550">
              <a:latin typeface="Arial"/>
              <a:cs typeface="Arial"/>
            </a:endParaRPr>
          </a:p>
          <a:p>
            <a:pPr lvl="1" marL="631825" indent="-13335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631825" algn="l"/>
              </a:tabLst>
            </a:pPr>
            <a:r>
              <a:rPr dirty="0" sz="1550" spc="15" b="1">
                <a:latin typeface="Arial"/>
                <a:cs typeface="Arial"/>
              </a:rPr>
              <a:t>Doble</a:t>
            </a:r>
            <a:r>
              <a:rPr dirty="0" sz="1550" spc="-1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51300" y="4213225"/>
            <a:ext cx="4286250" cy="1743075"/>
            <a:chOff x="4051300" y="4213225"/>
            <a:chExt cx="4286250" cy="17430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8325" y="4213225"/>
              <a:ext cx="1257300" cy="1333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56450" y="435133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8375" y="4346575"/>
              <a:ext cx="590550" cy="285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85050" y="437991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75525" y="4346575"/>
              <a:ext cx="638175" cy="4857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3650" y="482758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1300" y="4689475"/>
              <a:ext cx="4286250" cy="12668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1257300"/>
            <a:ext cx="7680325" cy="317817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203200" marR="5080" indent="-190500">
              <a:lnSpc>
                <a:spcPct val="104800"/>
              </a:lnSpc>
              <a:spcBef>
                <a:spcPts val="35"/>
              </a:spcBef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Conjunto</a:t>
            </a:r>
            <a:r>
              <a:rPr dirty="0" sz="1550" spc="1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situado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mismo</a:t>
            </a:r>
            <a:r>
              <a:rPr dirty="0" sz="1550" spc="1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lugar,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aparamenta</a:t>
            </a:r>
            <a:r>
              <a:rPr dirty="0" sz="1550" spc="1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eléctrica</a:t>
            </a:r>
            <a:r>
              <a:rPr dirty="0" sz="1550" spc="1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los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edificios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necesarios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para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realizar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alguna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funciones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siguientes: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121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transformación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la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tensión,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61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frecuencia,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del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número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fases,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rectificación,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compensación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del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factor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potencia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conexión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dos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o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más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circuitos.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Arial"/>
              <a:cs typeface="Arial"/>
            </a:endParaRPr>
          </a:p>
          <a:p>
            <a:pPr marL="784225" marR="858519">
              <a:lnSpc>
                <a:spcPct val="100000"/>
              </a:lnSpc>
            </a:pPr>
            <a:r>
              <a:rPr dirty="0" sz="1500" spc="-5">
                <a:latin typeface="Arial"/>
                <a:cs typeface="Arial"/>
              </a:rPr>
              <a:t>(Reglamento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sobre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Condiciones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Técnicas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y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Garantías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de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Seguridad</a:t>
            </a:r>
            <a:r>
              <a:rPr dirty="0" sz="1500" spc="7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en </a:t>
            </a:r>
            <a:r>
              <a:rPr dirty="0" sz="1500" spc="-40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Centrales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Eléctricas,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Subestaciones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y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Centros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de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Transformación)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24225" y="295275"/>
            <a:ext cx="2212340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55575" marR="5080" indent="-14287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</a:t>
            </a:r>
            <a:r>
              <a:rPr dirty="0" spc="-95"/>
              <a:t> </a:t>
            </a:r>
            <a:r>
              <a:rPr dirty="0"/>
              <a:t>Introducción </a:t>
            </a:r>
            <a:r>
              <a:rPr dirty="0" spc="-650"/>
              <a:t> </a:t>
            </a:r>
            <a:r>
              <a:rPr dirty="0"/>
              <a:t>Definición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181100"/>
            <a:ext cx="7322184" cy="1589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dirty="0" sz="1550" spc="15" b="1">
                <a:latin typeface="Arial"/>
                <a:cs typeface="Arial"/>
              </a:rPr>
              <a:t>Según</a:t>
            </a:r>
            <a:r>
              <a:rPr dirty="0" sz="1550" spc="5" b="1">
                <a:latin typeface="Arial"/>
                <a:cs typeface="Arial"/>
              </a:rPr>
              <a:t> </a:t>
            </a:r>
            <a:r>
              <a:rPr dirty="0" sz="1550" spc="10" b="1">
                <a:latin typeface="Arial"/>
                <a:cs typeface="Arial"/>
              </a:rPr>
              <a:t>la </a:t>
            </a:r>
            <a:r>
              <a:rPr dirty="0" sz="1550" spc="15" b="1">
                <a:latin typeface="Arial"/>
                <a:cs typeface="Arial"/>
              </a:rPr>
              <a:t>función</a:t>
            </a:r>
            <a:endParaRPr sz="1550">
              <a:latin typeface="Arial"/>
              <a:cs typeface="Arial"/>
            </a:endParaRPr>
          </a:p>
          <a:p>
            <a:pPr lvl="1" marL="1079500" indent="-5334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1078865" algn="l"/>
                <a:tab pos="1079500" algn="l"/>
              </a:tabLst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 b="1">
                <a:latin typeface="Arial"/>
                <a:cs typeface="Arial"/>
              </a:rPr>
              <a:t>maniobra</a:t>
            </a:r>
            <a:r>
              <a:rPr dirty="0" sz="1550" spc="10">
                <a:latin typeface="Arial"/>
                <a:cs typeface="Arial"/>
              </a:rPr>
              <a:t>: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destinada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interconexión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dos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o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más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circuitos</a:t>
            </a:r>
            <a:endParaRPr sz="1550">
              <a:latin typeface="Arial"/>
              <a:cs typeface="Arial"/>
            </a:endParaRPr>
          </a:p>
          <a:p>
            <a:pPr lvl="2" marL="1470025" indent="-457200">
              <a:lnSpc>
                <a:spcPct val="100000"/>
              </a:lnSpc>
              <a:spcBef>
                <a:spcPts val="615"/>
              </a:spcBef>
              <a:buChar char="•"/>
              <a:tabLst>
                <a:tab pos="1469390" algn="l"/>
                <a:tab pos="1470025" algn="l"/>
              </a:tabLst>
            </a:pPr>
            <a:r>
              <a:rPr dirty="0" sz="1550" spc="20">
                <a:latin typeface="Arial"/>
                <a:cs typeface="Arial"/>
              </a:rPr>
              <a:t>Todas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líneas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concurren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subestación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igual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</a:t>
            </a:r>
            <a:endParaRPr sz="1550">
              <a:latin typeface="Arial"/>
              <a:cs typeface="Arial"/>
            </a:endParaRPr>
          </a:p>
          <a:p>
            <a:pPr lvl="2" marL="1470025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1469390" algn="l"/>
                <a:tab pos="1470025" algn="l"/>
              </a:tabLst>
            </a:pPr>
            <a:r>
              <a:rPr dirty="0" sz="1550" spc="10">
                <a:latin typeface="Arial"/>
                <a:cs typeface="Arial"/>
              </a:rPr>
              <a:t>Permite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la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formación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nudos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una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red</a:t>
            </a:r>
            <a:r>
              <a:rPr dirty="0" sz="1550" spc="1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mallada</a:t>
            </a:r>
            <a:endParaRPr sz="1550">
              <a:latin typeface="Arial"/>
              <a:cs typeface="Arial"/>
            </a:endParaRPr>
          </a:p>
          <a:p>
            <a:pPr lvl="2" marL="1470025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1469390" algn="l"/>
                <a:tab pos="1470025" algn="l"/>
              </a:tabLst>
            </a:pPr>
            <a:r>
              <a:rPr dirty="0" sz="1550" spc="10">
                <a:latin typeface="Arial"/>
                <a:cs typeface="Arial"/>
              </a:rPr>
              <a:t>Aumenta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la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fiabilidad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del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sistema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6197" y="3203575"/>
            <a:ext cx="3885377" cy="2333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6903720" cy="1254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25" b="1">
                <a:latin typeface="Arial"/>
                <a:cs typeface="Arial"/>
              </a:rPr>
              <a:t>transformación</a:t>
            </a:r>
            <a:r>
              <a:rPr dirty="0" sz="1550" spc="254" b="1">
                <a:latin typeface="Arial"/>
                <a:cs typeface="Arial"/>
              </a:rPr>
              <a:t> </a:t>
            </a:r>
            <a:r>
              <a:rPr dirty="0" sz="1550" spc="20" b="1">
                <a:latin typeface="Arial"/>
                <a:cs typeface="Arial"/>
              </a:rPr>
              <a:t>pura</a:t>
            </a:r>
            <a:r>
              <a:rPr dirty="0" sz="1550" spc="20">
                <a:latin typeface="Arial"/>
                <a:cs typeface="Arial"/>
              </a:rPr>
              <a:t>:</a:t>
            </a:r>
            <a:r>
              <a:rPr dirty="0" sz="1550" spc="3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destinada</a:t>
            </a:r>
            <a:r>
              <a:rPr dirty="0" sz="1550" spc="3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3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transformación</a:t>
            </a:r>
            <a:r>
              <a:rPr dirty="0" sz="1550" spc="3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nivel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superior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otro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inferior</a:t>
            </a:r>
            <a:endParaRPr sz="1550">
              <a:latin typeface="Arial"/>
              <a:cs typeface="Arial"/>
            </a:endParaRPr>
          </a:p>
          <a:p>
            <a:pPr lvl="1" marL="936625" indent="-457200">
              <a:lnSpc>
                <a:spcPct val="100000"/>
              </a:lnSpc>
              <a:spcBef>
                <a:spcPts val="540"/>
              </a:spcBef>
              <a:buChar char="•"/>
              <a:tabLst>
                <a:tab pos="935990" algn="l"/>
                <a:tab pos="936625" algn="l"/>
              </a:tabLst>
            </a:pPr>
            <a:r>
              <a:rPr dirty="0" sz="1550" spc="15">
                <a:latin typeface="Arial"/>
                <a:cs typeface="Arial"/>
              </a:rPr>
              <a:t>Necesario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presencia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varios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transformadores</a:t>
            </a:r>
            <a:endParaRPr sz="1550">
              <a:latin typeface="Arial"/>
              <a:cs typeface="Arial"/>
            </a:endParaRPr>
          </a:p>
          <a:p>
            <a:pPr lvl="1" marL="936625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dirty="0" sz="1550" spc="15">
                <a:latin typeface="Arial"/>
                <a:cs typeface="Arial"/>
              </a:rPr>
              <a:t>Niveles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transformación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3100" y="2516504"/>
            <a:ext cx="1673860" cy="94932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710"/>
              </a:spcBef>
              <a:buChar char="–"/>
              <a:tabLst>
                <a:tab pos="393065" algn="l"/>
                <a:tab pos="393700" algn="l"/>
              </a:tabLst>
            </a:pPr>
            <a:r>
              <a:rPr dirty="0" sz="1550" spc="10">
                <a:latin typeface="Arial"/>
                <a:cs typeface="Arial"/>
              </a:rPr>
              <a:t>Transporte</a:t>
            </a:r>
            <a:endParaRPr sz="155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spcBef>
                <a:spcPts val="615"/>
              </a:spcBef>
              <a:buChar char="–"/>
              <a:tabLst>
                <a:tab pos="393065" algn="l"/>
                <a:tab pos="393700" algn="l"/>
              </a:tabLst>
            </a:pPr>
            <a:r>
              <a:rPr dirty="0" sz="1550" spc="15">
                <a:latin typeface="Arial"/>
                <a:cs typeface="Arial"/>
              </a:rPr>
              <a:t>Subtransporte</a:t>
            </a:r>
            <a:endParaRPr sz="155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spcBef>
                <a:spcPts val="464"/>
              </a:spcBef>
              <a:buChar char="–"/>
              <a:tabLst>
                <a:tab pos="393065" algn="l"/>
                <a:tab pos="393700" algn="l"/>
              </a:tabLst>
            </a:pPr>
            <a:r>
              <a:rPr dirty="0" sz="1550" spc="15">
                <a:latin typeface="Arial"/>
                <a:cs typeface="Arial"/>
              </a:rPr>
              <a:t>Reparto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8834" y="2516504"/>
            <a:ext cx="1667510" cy="949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44500" marR="5080" indent="-66675">
              <a:lnSpc>
                <a:spcPct val="133100"/>
              </a:lnSpc>
              <a:spcBef>
                <a:spcPts val="95"/>
              </a:spcBef>
            </a:pPr>
            <a:r>
              <a:rPr dirty="0" sz="1550" spc="20">
                <a:latin typeface="Arial"/>
                <a:cs typeface="Arial"/>
              </a:rPr>
              <a:t>Subtransporte  </a:t>
            </a:r>
            <a:r>
              <a:rPr dirty="0" sz="1550" spc="20">
                <a:latin typeface="Arial"/>
                <a:cs typeface="Arial"/>
              </a:rPr>
              <a:t>Reparto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dirty="0" sz="1550" spc="20">
                <a:latin typeface="Arial"/>
                <a:cs typeface="Arial"/>
              </a:rPr>
              <a:t>Distribución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84575" y="269875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38150" y="47625"/>
                </a:lnTo>
                <a:lnTo>
                  <a:pt x="438150" y="28575"/>
                </a:lnTo>
                <a:lnTo>
                  <a:pt x="485775" y="28575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28575"/>
                </a:lnTo>
                <a:close/>
              </a:path>
              <a:path w="504825" h="76200">
                <a:moveTo>
                  <a:pt x="485775" y="28575"/>
                </a:moveTo>
                <a:lnTo>
                  <a:pt x="438150" y="28575"/>
                </a:lnTo>
                <a:lnTo>
                  <a:pt x="438150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857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56025" y="302260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47675" y="47625"/>
                </a:lnTo>
                <a:lnTo>
                  <a:pt x="447675" y="28575"/>
                </a:lnTo>
                <a:lnTo>
                  <a:pt x="485775" y="28575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28575"/>
                </a:lnTo>
                <a:close/>
              </a:path>
              <a:path w="504825" h="76200">
                <a:moveTo>
                  <a:pt x="485775" y="28575"/>
                </a:moveTo>
                <a:lnTo>
                  <a:pt x="447675" y="28575"/>
                </a:lnTo>
                <a:lnTo>
                  <a:pt x="447675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857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89300" y="330835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66725" y="57150"/>
                </a:lnTo>
                <a:lnTo>
                  <a:pt x="447675" y="57150"/>
                </a:lnTo>
                <a:lnTo>
                  <a:pt x="447675" y="28575"/>
                </a:lnTo>
                <a:lnTo>
                  <a:pt x="485775" y="28575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428625" y="57150"/>
                </a:lnTo>
                <a:lnTo>
                  <a:pt x="428625" y="28575"/>
                </a:lnTo>
                <a:close/>
              </a:path>
              <a:path w="504825" h="76200">
                <a:moveTo>
                  <a:pt x="485775" y="28575"/>
                </a:moveTo>
                <a:lnTo>
                  <a:pt x="447675" y="28575"/>
                </a:lnTo>
                <a:lnTo>
                  <a:pt x="447675" y="57150"/>
                </a:lnTo>
                <a:lnTo>
                  <a:pt x="466725" y="57150"/>
                </a:lnTo>
                <a:lnTo>
                  <a:pt x="504825" y="38100"/>
                </a:lnTo>
                <a:lnTo>
                  <a:pt x="4857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2176" y="3784600"/>
            <a:ext cx="1605898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7084695" cy="1339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46100" marR="5080" indent="-533400">
              <a:lnSpc>
                <a:spcPct val="133100"/>
              </a:lnSpc>
              <a:spcBef>
                <a:spcPts val="95"/>
              </a:spcBef>
              <a:buAutoNum type="arabicPeriod" startAt="3"/>
              <a:tabLst>
                <a:tab pos="546100" algn="l"/>
              </a:tabLst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20" b="1">
                <a:latin typeface="Arial"/>
                <a:cs typeface="Arial"/>
              </a:rPr>
              <a:t>transformación/maniobra</a:t>
            </a:r>
            <a:r>
              <a:rPr dirty="0" sz="1550" spc="20">
                <a:latin typeface="Arial"/>
                <a:cs typeface="Arial"/>
              </a:rPr>
              <a:t>: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destinada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 </a:t>
            </a:r>
            <a:r>
              <a:rPr dirty="0" sz="1550" spc="15">
                <a:latin typeface="Arial"/>
                <a:cs typeface="Arial"/>
              </a:rPr>
              <a:t> transformación 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 </a:t>
            </a:r>
            <a:r>
              <a:rPr dirty="0" sz="1550" spc="20">
                <a:latin typeface="Arial"/>
                <a:cs typeface="Arial"/>
              </a:rPr>
              <a:t> tensión desde </a:t>
            </a:r>
            <a:r>
              <a:rPr dirty="0" sz="1550" spc="15">
                <a:latin typeface="Arial"/>
                <a:cs typeface="Arial"/>
              </a:rPr>
              <a:t>un nivel </a:t>
            </a:r>
            <a:r>
              <a:rPr dirty="0" sz="1550" spc="20">
                <a:latin typeface="Arial"/>
                <a:cs typeface="Arial"/>
              </a:rPr>
              <a:t>superior </a:t>
            </a:r>
            <a:r>
              <a:rPr dirty="0" sz="1550" spc="10">
                <a:latin typeface="Arial"/>
                <a:cs typeface="Arial"/>
              </a:rPr>
              <a:t>a </a:t>
            </a:r>
            <a:r>
              <a:rPr dirty="0" sz="1550" spc="15">
                <a:latin typeface="Arial"/>
                <a:cs typeface="Arial"/>
              </a:rPr>
              <a:t>otro inferior, así </a:t>
            </a:r>
            <a:r>
              <a:rPr dirty="0" sz="1550" spc="20">
                <a:latin typeface="Arial"/>
                <a:cs typeface="Arial"/>
              </a:rPr>
              <a:t>como </a:t>
            </a:r>
            <a:r>
              <a:rPr dirty="0" sz="1550" spc="10">
                <a:latin typeface="Arial"/>
                <a:cs typeface="Arial"/>
              </a:rPr>
              <a:t>a la </a:t>
            </a:r>
            <a:r>
              <a:rPr dirty="0" sz="1550" spc="15">
                <a:latin typeface="Arial"/>
                <a:cs typeface="Arial"/>
              </a:rPr>
              <a:t>conexión 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entre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circuitos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del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mismo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nivel</a:t>
            </a:r>
            <a:endParaRPr sz="1550">
              <a:latin typeface="Arial"/>
              <a:cs typeface="Arial"/>
            </a:endParaRPr>
          </a:p>
          <a:p>
            <a:pPr algn="just" lvl="1" marL="936625" indent="-457200">
              <a:lnSpc>
                <a:spcPct val="100000"/>
              </a:lnSpc>
              <a:spcBef>
                <a:spcPts val="1065"/>
              </a:spcBef>
              <a:buChar char="•"/>
              <a:tabLst>
                <a:tab pos="936625" algn="l"/>
              </a:tabLst>
            </a:pPr>
            <a:r>
              <a:rPr dirty="0" sz="1550" spc="15">
                <a:latin typeface="Arial"/>
                <a:cs typeface="Arial"/>
              </a:rPr>
              <a:t>Uso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frecuente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5891" y="3203575"/>
            <a:ext cx="3258558" cy="224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6814184" cy="654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tabLst>
                <a:tab pos="545465" algn="l"/>
              </a:tabLst>
            </a:pPr>
            <a:r>
              <a:rPr dirty="0" sz="1550" spc="15">
                <a:latin typeface="Arial"/>
                <a:cs typeface="Arial"/>
              </a:rPr>
              <a:t>4.	De</a:t>
            </a:r>
            <a:r>
              <a:rPr dirty="0" sz="1550" spc="325">
                <a:latin typeface="Arial"/>
                <a:cs typeface="Arial"/>
              </a:rPr>
              <a:t> </a:t>
            </a:r>
            <a:r>
              <a:rPr dirty="0" sz="1550" spc="20" b="1">
                <a:latin typeface="Arial"/>
                <a:cs typeface="Arial"/>
              </a:rPr>
              <a:t>transformación/cambio</a:t>
            </a:r>
            <a:r>
              <a:rPr dirty="0" sz="1550" spc="33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del</a:t>
            </a:r>
            <a:r>
              <a:rPr dirty="0" sz="1550" spc="335" b="1">
                <a:latin typeface="Arial"/>
                <a:cs typeface="Arial"/>
              </a:rPr>
              <a:t> </a:t>
            </a:r>
            <a:r>
              <a:rPr dirty="0" sz="1550" spc="20" b="1">
                <a:latin typeface="Arial"/>
                <a:cs typeface="Arial"/>
              </a:rPr>
              <a:t>número</a:t>
            </a:r>
            <a:r>
              <a:rPr dirty="0" sz="1550" spc="34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de</a:t>
            </a:r>
            <a:r>
              <a:rPr dirty="0" sz="1550" spc="33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fases</a:t>
            </a:r>
            <a:r>
              <a:rPr dirty="0" sz="1550" spc="15">
                <a:latin typeface="Arial"/>
                <a:cs typeface="Arial"/>
              </a:rPr>
              <a:t>:</a:t>
            </a:r>
            <a:r>
              <a:rPr dirty="0" sz="1550" spc="285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destinada</a:t>
            </a:r>
            <a:r>
              <a:rPr dirty="0" sz="1550" spc="28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28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la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alimentación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redes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distinto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número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fases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3525" y="1849754"/>
            <a:ext cx="1254760" cy="749300"/>
          </a:xfrm>
          <a:prstGeom prst="rect">
            <a:avLst/>
          </a:prstGeom>
        </p:spPr>
        <p:txBody>
          <a:bodyPr wrap="square" lIns="0" tIns="13779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85"/>
              </a:spcBef>
              <a:buChar char="–"/>
              <a:tabLst>
                <a:tab pos="469265" algn="l"/>
                <a:tab pos="469900" algn="l"/>
              </a:tabLst>
            </a:pPr>
            <a:r>
              <a:rPr dirty="0" sz="1550" spc="20">
                <a:latin typeface="Arial"/>
                <a:cs typeface="Arial"/>
              </a:rPr>
              <a:t>Trifásica</a:t>
            </a:r>
            <a:endParaRPr sz="155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990"/>
              </a:spcBef>
              <a:buChar char="–"/>
              <a:tabLst>
                <a:tab pos="469265" algn="l"/>
                <a:tab pos="469900" algn="l"/>
              </a:tabLst>
            </a:pPr>
            <a:r>
              <a:rPr dirty="0" sz="1550" spc="15">
                <a:latin typeface="Arial"/>
                <a:cs typeface="Arial"/>
              </a:rPr>
              <a:t>Trifásica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3236" y="1849754"/>
            <a:ext cx="3376295" cy="749300"/>
          </a:xfrm>
          <a:prstGeom prst="rect">
            <a:avLst/>
          </a:prstGeom>
        </p:spPr>
        <p:txBody>
          <a:bodyPr wrap="square" lIns="0" tIns="137795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85"/>
              </a:spcBef>
            </a:pPr>
            <a:r>
              <a:rPr dirty="0" sz="1550" spc="20">
                <a:latin typeface="Arial"/>
                <a:cs typeface="Arial"/>
              </a:rPr>
              <a:t>hexafásica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550" spc="15">
                <a:latin typeface="Arial"/>
                <a:cs typeface="Arial"/>
              </a:rPr>
              <a:t>monofásica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(subestación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tracción)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27350" y="208915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47675" y="47625"/>
                </a:lnTo>
                <a:lnTo>
                  <a:pt x="447675" y="19050"/>
                </a:lnTo>
                <a:lnTo>
                  <a:pt x="466725" y="19050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19050"/>
                </a:moveTo>
                <a:lnTo>
                  <a:pt x="0" y="19050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19050"/>
                </a:lnTo>
                <a:close/>
              </a:path>
              <a:path w="504825" h="76200">
                <a:moveTo>
                  <a:pt x="466725" y="19050"/>
                </a:moveTo>
                <a:lnTo>
                  <a:pt x="447675" y="19050"/>
                </a:lnTo>
                <a:lnTo>
                  <a:pt x="447675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6672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927350" y="2451100"/>
            <a:ext cx="504825" cy="76200"/>
          </a:xfrm>
          <a:custGeom>
            <a:avLst/>
            <a:gdLst/>
            <a:ahLst/>
            <a:cxnLst/>
            <a:rect l="l" t="t" r="r" b="b"/>
            <a:pathLst>
              <a:path w="504825" h="76200">
                <a:moveTo>
                  <a:pt x="428625" y="0"/>
                </a:moveTo>
                <a:lnTo>
                  <a:pt x="428625" y="76200"/>
                </a:lnTo>
                <a:lnTo>
                  <a:pt x="485775" y="47625"/>
                </a:lnTo>
                <a:lnTo>
                  <a:pt x="447675" y="47625"/>
                </a:lnTo>
                <a:lnTo>
                  <a:pt x="447675" y="19050"/>
                </a:lnTo>
                <a:lnTo>
                  <a:pt x="466725" y="19050"/>
                </a:lnTo>
                <a:lnTo>
                  <a:pt x="428625" y="0"/>
                </a:lnTo>
                <a:close/>
              </a:path>
              <a:path w="504825" h="76200">
                <a:moveTo>
                  <a:pt x="428625" y="19050"/>
                </a:moveTo>
                <a:lnTo>
                  <a:pt x="0" y="19050"/>
                </a:lnTo>
                <a:lnTo>
                  <a:pt x="0" y="47625"/>
                </a:lnTo>
                <a:lnTo>
                  <a:pt x="428625" y="47625"/>
                </a:lnTo>
                <a:lnTo>
                  <a:pt x="428625" y="19050"/>
                </a:lnTo>
                <a:close/>
              </a:path>
              <a:path w="504825" h="76200">
                <a:moveTo>
                  <a:pt x="466725" y="19050"/>
                </a:moveTo>
                <a:lnTo>
                  <a:pt x="447675" y="19050"/>
                </a:lnTo>
                <a:lnTo>
                  <a:pt x="447675" y="47625"/>
                </a:lnTo>
                <a:lnTo>
                  <a:pt x="485775" y="47625"/>
                </a:lnTo>
                <a:lnTo>
                  <a:pt x="504825" y="38100"/>
                </a:lnTo>
                <a:lnTo>
                  <a:pt x="466725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94075" y="2660650"/>
            <a:ext cx="400050" cy="438150"/>
          </a:xfrm>
          <a:custGeom>
            <a:avLst/>
            <a:gdLst/>
            <a:ahLst/>
            <a:cxnLst/>
            <a:rect l="l" t="t" r="r" b="b"/>
            <a:pathLst>
              <a:path w="400050" h="438150">
                <a:moveTo>
                  <a:pt x="343388" y="390036"/>
                </a:moveTo>
                <a:lnTo>
                  <a:pt x="323850" y="409575"/>
                </a:lnTo>
                <a:lnTo>
                  <a:pt x="400050" y="438150"/>
                </a:lnTo>
                <a:lnTo>
                  <a:pt x="391583" y="400050"/>
                </a:lnTo>
                <a:lnTo>
                  <a:pt x="352425" y="400050"/>
                </a:lnTo>
                <a:lnTo>
                  <a:pt x="343388" y="390036"/>
                </a:lnTo>
                <a:close/>
              </a:path>
              <a:path w="400050" h="438150">
                <a:moveTo>
                  <a:pt x="362321" y="371103"/>
                </a:moveTo>
                <a:lnTo>
                  <a:pt x="343388" y="390036"/>
                </a:lnTo>
                <a:lnTo>
                  <a:pt x="352425" y="400050"/>
                </a:lnTo>
                <a:lnTo>
                  <a:pt x="371475" y="381000"/>
                </a:lnTo>
                <a:lnTo>
                  <a:pt x="362321" y="371103"/>
                </a:lnTo>
                <a:close/>
              </a:path>
              <a:path w="400050" h="438150">
                <a:moveTo>
                  <a:pt x="381000" y="352425"/>
                </a:moveTo>
                <a:lnTo>
                  <a:pt x="362321" y="371103"/>
                </a:lnTo>
                <a:lnTo>
                  <a:pt x="371475" y="381000"/>
                </a:lnTo>
                <a:lnTo>
                  <a:pt x="352425" y="400050"/>
                </a:lnTo>
                <a:lnTo>
                  <a:pt x="391583" y="400050"/>
                </a:lnTo>
                <a:lnTo>
                  <a:pt x="381000" y="352425"/>
                </a:lnTo>
                <a:close/>
              </a:path>
              <a:path w="400050" h="438150">
                <a:moveTo>
                  <a:pt x="19050" y="0"/>
                </a:moveTo>
                <a:lnTo>
                  <a:pt x="0" y="9525"/>
                </a:lnTo>
                <a:lnTo>
                  <a:pt x="343388" y="390036"/>
                </a:lnTo>
                <a:lnTo>
                  <a:pt x="362321" y="371103"/>
                </a:lnTo>
                <a:lnTo>
                  <a:pt x="190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3196" y="3422650"/>
            <a:ext cx="4210803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7065009" cy="654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tabLst>
                <a:tab pos="545465" algn="l"/>
              </a:tabLst>
            </a:pPr>
            <a:r>
              <a:rPr dirty="0" sz="1550" spc="15">
                <a:latin typeface="Arial"/>
                <a:cs typeface="Arial"/>
              </a:rPr>
              <a:t>5.	De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rectificación</a:t>
            </a:r>
            <a:r>
              <a:rPr dirty="0" sz="1550" spc="15">
                <a:latin typeface="Arial"/>
                <a:cs typeface="Arial"/>
              </a:rPr>
              <a:t>: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destinada</a:t>
            </a:r>
            <a:r>
              <a:rPr dirty="0" sz="1550" spc="2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alimentar</a:t>
            </a:r>
            <a:r>
              <a:rPr dirty="0" sz="1550" spc="25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una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red</a:t>
            </a:r>
            <a:r>
              <a:rPr dirty="0" sz="1550" spc="2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corriente</a:t>
            </a:r>
            <a:r>
              <a:rPr dirty="0" sz="1550" spc="2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continua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(subestación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tracción)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754" y="2165350"/>
            <a:ext cx="5737070" cy="27908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6500" y="295275"/>
            <a:ext cx="3482975" cy="76263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z="2400" spc="-5" b="1">
                <a:latin typeface="Arial"/>
                <a:cs typeface="Arial"/>
              </a:rPr>
              <a:t>1. </a:t>
            </a:r>
            <a:r>
              <a:rPr dirty="0" sz="2400" b="1">
                <a:latin typeface="Arial"/>
                <a:cs typeface="Arial"/>
              </a:rPr>
              <a:t>Introducción 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Tipos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subestaciones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1211580"/>
            <a:ext cx="7265670" cy="654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6100" marR="5080" indent="-533400">
              <a:lnSpc>
                <a:spcPct val="133100"/>
              </a:lnSpc>
              <a:spcBef>
                <a:spcPts val="95"/>
              </a:spcBef>
              <a:tabLst>
                <a:tab pos="545465" algn="l"/>
              </a:tabLst>
            </a:pPr>
            <a:r>
              <a:rPr dirty="0" sz="1550" spc="15">
                <a:latin typeface="Arial"/>
                <a:cs typeface="Arial"/>
              </a:rPr>
              <a:t>6.	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 b="1">
                <a:latin typeface="Arial"/>
                <a:cs typeface="Arial"/>
              </a:rPr>
              <a:t>central:</a:t>
            </a:r>
            <a:r>
              <a:rPr dirty="0" sz="1550" spc="105" b="1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destinada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transformación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nivel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inferior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otro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superior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(centrales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eléctricas)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319" y="2270125"/>
            <a:ext cx="1712080" cy="30956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8775" y="2632075"/>
            <a:ext cx="5362575" cy="32004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05125" y="5915025"/>
            <a:ext cx="264541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15">
                <a:latin typeface="Arial"/>
                <a:cs typeface="Arial"/>
              </a:rPr>
              <a:t>C.T.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San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Juan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de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Dios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(Mallorca)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8477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181100"/>
            <a:ext cx="2768600" cy="684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dirty="0" sz="1550" spc="15" b="1">
                <a:latin typeface="Arial"/>
                <a:cs typeface="Arial"/>
              </a:rPr>
              <a:t>Según</a:t>
            </a:r>
            <a:r>
              <a:rPr dirty="0" sz="1550" spc="-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emplazamiento</a:t>
            </a:r>
            <a:endParaRPr sz="1550">
              <a:latin typeface="Arial"/>
              <a:cs typeface="Arial"/>
            </a:endParaRPr>
          </a:p>
          <a:p>
            <a:pPr lvl="1" marL="1079500" indent="-5334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1078865" algn="l"/>
                <a:tab pos="1079500" algn="l"/>
              </a:tabLst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-45">
                <a:latin typeface="Arial"/>
                <a:cs typeface="Arial"/>
              </a:rPr>
              <a:t> </a:t>
            </a:r>
            <a:r>
              <a:rPr dirty="0" sz="1550" spc="5" b="1">
                <a:latin typeface="Arial"/>
                <a:cs typeface="Arial"/>
              </a:rPr>
              <a:t>intemperie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2300" y="2117725"/>
            <a:ext cx="5876925" cy="4076700"/>
            <a:chOff x="622300" y="2117725"/>
            <a:chExt cx="5876925" cy="4076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300" y="2117725"/>
              <a:ext cx="5438775" cy="40767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165725" y="4565650"/>
              <a:ext cx="1333500" cy="419100"/>
            </a:xfrm>
            <a:custGeom>
              <a:avLst/>
              <a:gdLst/>
              <a:ahLst/>
              <a:cxnLst/>
              <a:rect l="l" t="t" r="r" b="b"/>
              <a:pathLst>
                <a:path w="1333500" h="419100">
                  <a:moveTo>
                    <a:pt x="57150" y="342900"/>
                  </a:moveTo>
                  <a:lnTo>
                    <a:pt x="0" y="400050"/>
                  </a:lnTo>
                  <a:lnTo>
                    <a:pt x="85725" y="419100"/>
                  </a:lnTo>
                  <a:lnTo>
                    <a:pt x="78581" y="400050"/>
                  </a:lnTo>
                  <a:lnTo>
                    <a:pt x="66675" y="400050"/>
                  </a:lnTo>
                  <a:lnTo>
                    <a:pt x="57150" y="371475"/>
                  </a:lnTo>
                  <a:lnTo>
                    <a:pt x="66804" y="368644"/>
                  </a:lnTo>
                  <a:lnTo>
                    <a:pt x="57150" y="342900"/>
                  </a:lnTo>
                  <a:close/>
                </a:path>
                <a:path w="1333500" h="419100">
                  <a:moveTo>
                    <a:pt x="66804" y="368644"/>
                  </a:moveTo>
                  <a:lnTo>
                    <a:pt x="57150" y="371475"/>
                  </a:lnTo>
                  <a:lnTo>
                    <a:pt x="66675" y="400050"/>
                  </a:lnTo>
                  <a:lnTo>
                    <a:pt x="77374" y="396832"/>
                  </a:lnTo>
                  <a:lnTo>
                    <a:pt x="66804" y="368644"/>
                  </a:lnTo>
                  <a:close/>
                </a:path>
                <a:path w="1333500" h="419100">
                  <a:moveTo>
                    <a:pt x="77374" y="396832"/>
                  </a:moveTo>
                  <a:lnTo>
                    <a:pt x="66675" y="400050"/>
                  </a:lnTo>
                  <a:lnTo>
                    <a:pt x="78581" y="400050"/>
                  </a:lnTo>
                  <a:lnTo>
                    <a:pt x="77374" y="396832"/>
                  </a:lnTo>
                  <a:close/>
                </a:path>
                <a:path w="1333500" h="419100">
                  <a:moveTo>
                    <a:pt x="1323975" y="0"/>
                  </a:moveTo>
                  <a:lnTo>
                    <a:pt x="66804" y="368644"/>
                  </a:lnTo>
                  <a:lnTo>
                    <a:pt x="77374" y="396832"/>
                  </a:lnTo>
                  <a:lnTo>
                    <a:pt x="1333500" y="19050"/>
                  </a:lnTo>
                  <a:lnTo>
                    <a:pt x="1323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648450" y="4238625"/>
            <a:ext cx="1438275" cy="6711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14"/>
              </a:spcBef>
            </a:pPr>
            <a:r>
              <a:rPr dirty="0" sz="1400">
                <a:latin typeface="Arial"/>
                <a:cs typeface="Arial"/>
              </a:rPr>
              <a:t>Cuarto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de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control,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protecciones </a:t>
            </a:r>
            <a:r>
              <a:rPr dirty="0" sz="1400" spc="10">
                <a:latin typeface="Arial"/>
                <a:cs typeface="Arial"/>
              </a:rPr>
              <a:t>y 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comunicaciones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667385"/>
          </a:xfrm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 marR="5080" indent="847725">
              <a:lnSpc>
                <a:spcPct val="75500"/>
              </a:lnSpc>
              <a:spcBef>
                <a:spcPts val="805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125855"/>
            <a:ext cx="5654675" cy="120650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546100" indent="-533400">
              <a:lnSpc>
                <a:spcPct val="100000"/>
              </a:lnSpc>
              <a:spcBef>
                <a:spcPts val="56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25" b="1">
                <a:latin typeface="Arial"/>
                <a:cs typeface="Arial"/>
              </a:rPr>
              <a:t>interior</a:t>
            </a:r>
            <a:endParaRPr sz="1550">
              <a:latin typeface="Arial"/>
              <a:cs typeface="Arial"/>
            </a:endParaRPr>
          </a:p>
          <a:p>
            <a:pPr lvl="1" marL="936625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dirty="0" sz="1550" spc="20">
                <a:latin typeface="Arial"/>
                <a:cs typeface="Arial"/>
              </a:rPr>
              <a:t>Elementos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protegidos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frente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agentes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atmosféricos</a:t>
            </a:r>
            <a:endParaRPr sz="1550">
              <a:latin typeface="Arial"/>
              <a:cs typeface="Arial"/>
            </a:endParaRPr>
          </a:p>
          <a:p>
            <a:pPr lvl="1" marL="936625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dirty="0" sz="1550" spc="20">
                <a:latin typeface="Arial"/>
                <a:cs typeface="Arial"/>
              </a:rPr>
              <a:t>Distancias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menores</a:t>
            </a:r>
            <a:endParaRPr sz="1550">
              <a:latin typeface="Arial"/>
              <a:cs typeface="Arial"/>
            </a:endParaRPr>
          </a:p>
          <a:p>
            <a:pPr lvl="1" marL="936625" indent="-457200">
              <a:lnSpc>
                <a:spcPct val="100000"/>
              </a:lnSpc>
              <a:spcBef>
                <a:spcPts val="464"/>
              </a:spcBef>
              <a:buChar char="•"/>
              <a:tabLst>
                <a:tab pos="935990" algn="l"/>
                <a:tab pos="936625" algn="l"/>
              </a:tabLst>
            </a:pPr>
            <a:r>
              <a:rPr dirty="0" sz="1550" spc="25">
                <a:latin typeface="Arial"/>
                <a:cs typeface="Arial"/>
              </a:rPr>
              <a:t>Más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caras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8975" y="2089150"/>
            <a:ext cx="2752725" cy="4210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9075" y="2079625"/>
            <a:ext cx="5581650" cy="4191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667385"/>
          </a:xfrm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 marR="5080" indent="847725">
              <a:lnSpc>
                <a:spcPct val="75500"/>
              </a:lnSpc>
              <a:spcBef>
                <a:spcPts val="805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6800" y="1125855"/>
            <a:ext cx="5103495" cy="61595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-20">
                <a:latin typeface="Arial"/>
                <a:cs typeface="Arial"/>
              </a:rPr>
              <a:t> </a:t>
            </a:r>
            <a:r>
              <a:rPr dirty="0" sz="1550" spc="25" b="1">
                <a:latin typeface="Arial"/>
                <a:cs typeface="Arial"/>
              </a:rPr>
              <a:t>interior</a:t>
            </a:r>
            <a:endParaRPr sz="1550">
              <a:latin typeface="Arial"/>
              <a:cs typeface="Arial"/>
            </a:endParaRPr>
          </a:p>
          <a:p>
            <a:pPr marL="479425">
              <a:lnSpc>
                <a:spcPct val="100000"/>
              </a:lnSpc>
              <a:spcBef>
                <a:spcPts val="464"/>
              </a:spcBef>
              <a:tabLst>
                <a:tab pos="935990" algn="l"/>
              </a:tabLst>
            </a:pPr>
            <a:r>
              <a:rPr dirty="0" sz="1550" spc="10">
                <a:latin typeface="Arial"/>
                <a:cs typeface="Arial"/>
              </a:rPr>
              <a:t>–	</a:t>
            </a:r>
            <a:r>
              <a:rPr dirty="0" sz="1550" spc="20">
                <a:latin typeface="Arial"/>
                <a:cs typeface="Arial"/>
              </a:rPr>
              <a:t>Transformadores: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suelen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estar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20">
                <a:latin typeface="Arial"/>
                <a:cs typeface="Arial"/>
              </a:rPr>
              <a:t> intemperie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500" y="295275"/>
            <a:ext cx="3482975" cy="667385"/>
          </a:xfrm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 marR="5080" indent="847725">
              <a:lnSpc>
                <a:spcPct val="75500"/>
              </a:lnSpc>
              <a:spcBef>
                <a:spcPts val="805"/>
              </a:spcBef>
            </a:pPr>
            <a:r>
              <a:rPr dirty="0" spc="-5"/>
              <a:t>1. </a:t>
            </a:r>
            <a:r>
              <a:rPr dirty="0"/>
              <a:t>Introducción </a:t>
            </a:r>
            <a:r>
              <a:rPr dirty="0" spc="5"/>
              <a:t> </a:t>
            </a:r>
            <a:r>
              <a:rPr dirty="0"/>
              <a:t>Tipos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5"/>
              <a:t>subestaciones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6800" y="1181100"/>
            <a:ext cx="19685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25">
                <a:latin typeface="Arial"/>
                <a:cs typeface="Arial"/>
              </a:rPr>
              <a:t>3.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0825" y="1125855"/>
            <a:ext cx="5261610" cy="129222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49225">
              <a:lnSpc>
                <a:spcPct val="100000"/>
              </a:lnSpc>
              <a:spcBef>
                <a:spcPts val="560"/>
              </a:spcBef>
            </a:pPr>
            <a:r>
              <a:rPr dirty="0" sz="1550" spc="15" b="1">
                <a:latin typeface="Arial"/>
                <a:cs typeface="Arial"/>
              </a:rPr>
              <a:t>Blindadas</a:t>
            </a:r>
            <a:endParaRPr sz="1550">
              <a:latin typeface="Arial"/>
              <a:cs typeface="Arial"/>
            </a:endParaRPr>
          </a:p>
          <a:p>
            <a:pPr marL="482600" indent="-457200">
              <a:lnSpc>
                <a:spcPct val="100000"/>
              </a:lnSpc>
              <a:spcBef>
                <a:spcPts val="464"/>
              </a:spcBef>
              <a:buChar char="–"/>
              <a:tabLst>
                <a:tab pos="481965" algn="l"/>
                <a:tab pos="482600" algn="l"/>
              </a:tabLst>
            </a:pPr>
            <a:r>
              <a:rPr dirty="0" sz="1550" spc="10">
                <a:latin typeface="Arial"/>
                <a:cs typeface="Arial"/>
              </a:rPr>
              <a:t>Aisladas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gas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SF</a:t>
            </a:r>
            <a:r>
              <a:rPr dirty="0" baseline="-20202" sz="1650" spc="22">
                <a:latin typeface="Arial"/>
                <a:cs typeface="Arial"/>
              </a:rPr>
              <a:t>6</a:t>
            </a:r>
            <a:endParaRPr baseline="-20202" sz="1650">
              <a:latin typeface="Arial"/>
              <a:cs typeface="Arial"/>
            </a:endParaRPr>
          </a:p>
          <a:p>
            <a:pPr marL="482600" indent="-457200">
              <a:lnSpc>
                <a:spcPct val="100000"/>
              </a:lnSpc>
              <a:spcBef>
                <a:spcPts val="765"/>
              </a:spcBef>
              <a:buChar char="–"/>
              <a:tabLst>
                <a:tab pos="481965" algn="l"/>
                <a:tab pos="482600" algn="l"/>
              </a:tabLst>
            </a:pPr>
            <a:r>
              <a:rPr dirty="0" sz="1550" spc="10">
                <a:latin typeface="Arial"/>
                <a:cs typeface="Arial"/>
              </a:rPr>
              <a:t>Mínimo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espacio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requerido</a:t>
            </a:r>
            <a:endParaRPr sz="1550">
              <a:latin typeface="Arial"/>
              <a:cs typeface="Arial"/>
            </a:endParaRPr>
          </a:p>
          <a:p>
            <a:pPr marL="482600" indent="-457200">
              <a:lnSpc>
                <a:spcPct val="100000"/>
              </a:lnSpc>
              <a:spcBef>
                <a:spcPts val="840"/>
              </a:spcBef>
              <a:buChar char="–"/>
              <a:tabLst>
                <a:tab pos="481965" algn="l"/>
                <a:tab pos="482600" algn="l"/>
              </a:tabLst>
            </a:pPr>
            <a:r>
              <a:rPr dirty="0" sz="1550" spc="15">
                <a:latin typeface="Arial"/>
                <a:cs typeface="Arial"/>
              </a:rPr>
              <a:t>Empleada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ciudades,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zonas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alta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contaminación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3200" y="3251200"/>
            <a:ext cx="4572000" cy="2933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775" y="3175000"/>
            <a:ext cx="3200400" cy="29813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085215" marR="5080" indent="-86042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Aparamenta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5"/>
              <a:t>maniobra</a:t>
            </a:r>
            <a:r>
              <a:rPr dirty="0"/>
              <a:t> y </a:t>
            </a:r>
            <a:r>
              <a:rPr dirty="0" spc="-5"/>
              <a:t>corte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257300"/>
            <a:ext cx="7893050" cy="276098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203200" marR="5080" indent="-190500">
              <a:lnSpc>
                <a:spcPct val="104800"/>
              </a:lnSpc>
              <a:spcBef>
                <a:spcPts val="3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550" spc="15" b="1">
                <a:latin typeface="Arial"/>
                <a:cs typeface="Arial"/>
              </a:rPr>
              <a:t>Seccionadores:</a:t>
            </a:r>
            <a:r>
              <a:rPr dirty="0" sz="1550" spc="20" b="1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Su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misión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consiste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aislar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tramos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forma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visible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para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pueda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trabajar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sobre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los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mismos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sin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peligro.</a:t>
            </a:r>
            <a:endParaRPr sz="1550">
              <a:latin typeface="Arial"/>
              <a:cs typeface="Arial"/>
            </a:endParaRPr>
          </a:p>
          <a:p>
            <a:pPr lvl="1" marL="889000" indent="-342900">
              <a:lnSpc>
                <a:spcPct val="100000"/>
              </a:lnSpc>
              <a:spcBef>
                <a:spcPts val="390"/>
              </a:spcBef>
              <a:buChar char="–"/>
              <a:tabLst>
                <a:tab pos="888365" algn="l"/>
                <a:tab pos="889000" algn="l"/>
              </a:tabLst>
            </a:pPr>
            <a:r>
              <a:rPr dirty="0" sz="1550" spc="20">
                <a:latin typeface="Arial"/>
                <a:cs typeface="Arial"/>
              </a:rPr>
              <a:t>Abren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15">
                <a:latin typeface="Arial"/>
                <a:cs typeface="Arial"/>
              </a:rPr>
              <a:t> cierran en </a:t>
            </a:r>
            <a:r>
              <a:rPr dirty="0" sz="1550" spc="20">
                <a:latin typeface="Arial"/>
                <a:cs typeface="Arial"/>
              </a:rPr>
              <a:t>vacío.</a:t>
            </a:r>
            <a:endParaRPr sz="1550">
              <a:latin typeface="Arial"/>
              <a:cs typeface="Arial"/>
            </a:endParaRPr>
          </a:p>
          <a:p>
            <a:pPr lvl="1" marL="831850" marR="252729" indent="-285750">
              <a:lnSpc>
                <a:spcPct val="104800"/>
              </a:lnSpc>
              <a:spcBef>
                <a:spcPts val="375"/>
              </a:spcBef>
              <a:buFont typeface="Arial"/>
              <a:buChar char="–"/>
              <a:tabLst>
                <a:tab pos="888365" algn="l"/>
                <a:tab pos="889000" algn="l"/>
              </a:tabLst>
            </a:pPr>
            <a:r>
              <a:rPr dirty="0"/>
              <a:t>	</a:t>
            </a:r>
            <a:r>
              <a:rPr dirty="0" sz="1550" spc="10">
                <a:latin typeface="Arial"/>
                <a:cs typeface="Arial"/>
              </a:rPr>
              <a:t>Deben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soportar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la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intensidad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nominal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forma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permanente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corrientes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cortocircuito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durante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tiempo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determinado.</a:t>
            </a:r>
            <a:endParaRPr sz="15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–"/>
            </a:pPr>
            <a:endParaRPr sz="2400">
              <a:latin typeface="Arial"/>
              <a:cs typeface="Arial"/>
            </a:endParaRPr>
          </a:p>
          <a:p>
            <a:pPr marL="260350" indent="-247650">
              <a:lnSpc>
                <a:spcPct val="100000"/>
              </a:lnSpc>
              <a:buFont typeface="Arial"/>
              <a:buChar char="•"/>
              <a:tabLst>
                <a:tab pos="259715" algn="l"/>
                <a:tab pos="260350" algn="l"/>
              </a:tabLst>
            </a:pPr>
            <a:r>
              <a:rPr dirty="0" sz="1550" spc="15" b="1">
                <a:latin typeface="Arial"/>
                <a:cs typeface="Arial"/>
              </a:rPr>
              <a:t>Interruptores:</a:t>
            </a:r>
            <a:r>
              <a:rPr dirty="0" sz="1550" spc="20" b="1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Su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misión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consiste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abrir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cerrar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circuito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carga.</a:t>
            </a:r>
            <a:endParaRPr sz="1550">
              <a:latin typeface="Arial"/>
              <a:cs typeface="Arial"/>
            </a:endParaRPr>
          </a:p>
          <a:p>
            <a:pPr lvl="1" marL="831850" marR="156845" indent="-285750">
              <a:lnSpc>
                <a:spcPct val="104800"/>
              </a:lnSpc>
              <a:spcBef>
                <a:spcPts val="300"/>
              </a:spcBef>
              <a:buFont typeface="Arial"/>
              <a:buChar char="–"/>
              <a:tabLst>
                <a:tab pos="888365" algn="l"/>
                <a:tab pos="889000" algn="l"/>
              </a:tabLst>
            </a:pPr>
            <a:r>
              <a:rPr dirty="0"/>
              <a:t>	</a:t>
            </a:r>
            <a:r>
              <a:rPr dirty="0" sz="1550" spc="20">
                <a:latin typeface="Arial"/>
                <a:cs typeface="Arial"/>
              </a:rPr>
              <a:t>Deben soportar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intensidades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normales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cortocircuitos,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capaces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de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interrumpir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estas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últimas.</a:t>
            </a:r>
            <a:endParaRPr sz="1550">
              <a:latin typeface="Arial"/>
              <a:cs typeface="Arial"/>
            </a:endParaRPr>
          </a:p>
          <a:p>
            <a:pPr lvl="1" marL="889000" indent="-342900">
              <a:lnSpc>
                <a:spcPct val="100000"/>
              </a:lnSpc>
              <a:spcBef>
                <a:spcPts val="465"/>
              </a:spcBef>
              <a:buChar char="–"/>
              <a:tabLst>
                <a:tab pos="888365" algn="l"/>
                <a:tab pos="889000" algn="l"/>
              </a:tabLst>
            </a:pPr>
            <a:r>
              <a:rPr dirty="0" sz="1550" spc="15">
                <a:latin typeface="Arial"/>
                <a:cs typeface="Arial"/>
              </a:rPr>
              <a:t>Disyuntores: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automáticos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accionados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mediante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relés.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98725" y="4222750"/>
            <a:ext cx="381000" cy="1190625"/>
          </a:xfrm>
          <a:custGeom>
            <a:avLst/>
            <a:gdLst/>
            <a:ahLst/>
            <a:cxnLst/>
            <a:rect l="l" t="t" r="r" b="b"/>
            <a:pathLst>
              <a:path w="381000" h="1190625">
                <a:moveTo>
                  <a:pt x="190500" y="0"/>
                </a:moveTo>
                <a:lnTo>
                  <a:pt x="190500" y="447675"/>
                </a:lnTo>
              </a:path>
              <a:path w="381000" h="1190625">
                <a:moveTo>
                  <a:pt x="190500" y="742950"/>
                </a:moveTo>
                <a:lnTo>
                  <a:pt x="190500" y="1190625"/>
                </a:lnTo>
              </a:path>
              <a:path w="381000" h="1190625">
                <a:moveTo>
                  <a:pt x="0" y="723900"/>
                </a:moveTo>
                <a:lnTo>
                  <a:pt x="381000" y="44767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4665662" y="4175125"/>
            <a:ext cx="438150" cy="1257300"/>
            <a:chOff x="4665662" y="4175125"/>
            <a:chExt cx="438150" cy="1257300"/>
          </a:xfrm>
        </p:grpSpPr>
        <p:sp>
          <p:nvSpPr>
            <p:cNvPr id="6" name="object 6"/>
            <p:cNvSpPr/>
            <p:nvPr/>
          </p:nvSpPr>
          <p:spPr>
            <a:xfrm>
              <a:off x="4679950" y="4622800"/>
              <a:ext cx="409575" cy="371475"/>
            </a:xfrm>
            <a:custGeom>
              <a:avLst/>
              <a:gdLst/>
              <a:ahLst/>
              <a:cxnLst/>
              <a:rect l="l" t="t" r="r" b="b"/>
              <a:pathLst>
                <a:path w="409575" h="371475">
                  <a:moveTo>
                    <a:pt x="0" y="0"/>
                  </a:moveTo>
                  <a:lnTo>
                    <a:pt x="409575" y="0"/>
                  </a:lnTo>
                  <a:lnTo>
                    <a:pt x="409575" y="371475"/>
                  </a:lnTo>
                  <a:lnTo>
                    <a:pt x="0" y="3714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899025" y="4175125"/>
              <a:ext cx="0" cy="1257300"/>
            </a:xfrm>
            <a:custGeom>
              <a:avLst/>
              <a:gdLst/>
              <a:ahLst/>
              <a:cxnLst/>
              <a:rect l="l" t="t" r="r" b="b"/>
              <a:pathLst>
                <a:path w="0" h="1257300">
                  <a:moveTo>
                    <a:pt x="0" y="0"/>
                  </a:moveTo>
                  <a:lnTo>
                    <a:pt x="0" y="447675"/>
                  </a:lnTo>
                </a:path>
                <a:path w="0" h="1257300">
                  <a:moveTo>
                    <a:pt x="0" y="819150"/>
                  </a:moveTo>
                  <a:lnTo>
                    <a:pt x="0" y="12573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038475" y="4391025"/>
            <a:ext cx="102616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5">
                <a:latin typeface="Arial"/>
                <a:cs typeface="Arial"/>
              </a:rPr>
              <a:t>Seccionador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6850" y="4391025"/>
            <a:ext cx="85471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5">
                <a:latin typeface="Arial"/>
                <a:cs typeface="Arial"/>
              </a:rPr>
              <a:t>Interruptor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99187" y="5284787"/>
            <a:ext cx="333375" cy="304800"/>
            <a:chOff x="6199187" y="5284787"/>
            <a:chExt cx="333375" cy="304800"/>
          </a:xfrm>
        </p:grpSpPr>
        <p:sp>
          <p:nvSpPr>
            <p:cNvPr id="11" name="object 11"/>
            <p:cNvSpPr/>
            <p:nvPr/>
          </p:nvSpPr>
          <p:spPr>
            <a:xfrm>
              <a:off x="6203950" y="5470525"/>
              <a:ext cx="38100" cy="28575"/>
            </a:xfrm>
            <a:custGeom>
              <a:avLst/>
              <a:gdLst/>
              <a:ahLst/>
              <a:cxnLst/>
              <a:rect l="l" t="t" r="r" b="b"/>
              <a:pathLst>
                <a:path w="38100" h="28575">
                  <a:moveTo>
                    <a:pt x="0" y="28575"/>
                  </a:moveTo>
                  <a:lnTo>
                    <a:pt x="381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242050" y="5480050"/>
              <a:ext cx="47625" cy="95250"/>
            </a:xfrm>
            <a:custGeom>
              <a:avLst/>
              <a:gdLst/>
              <a:ahLst/>
              <a:cxnLst/>
              <a:rect l="l" t="t" r="r" b="b"/>
              <a:pathLst>
                <a:path w="47625" h="95250">
                  <a:moveTo>
                    <a:pt x="0" y="0"/>
                  </a:moveTo>
                  <a:lnTo>
                    <a:pt x="47625" y="95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299200" y="5289550"/>
              <a:ext cx="228600" cy="285750"/>
            </a:xfrm>
            <a:custGeom>
              <a:avLst/>
              <a:gdLst/>
              <a:ahLst/>
              <a:cxnLst/>
              <a:rect l="l" t="t" r="r" b="b"/>
              <a:pathLst>
                <a:path w="228600" h="285750">
                  <a:moveTo>
                    <a:pt x="0" y="285750"/>
                  </a:moveTo>
                  <a:lnTo>
                    <a:pt x="76200" y="0"/>
                  </a:lnTo>
                  <a:lnTo>
                    <a:pt x="2286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69875" y="5261609"/>
            <a:ext cx="8047990" cy="10045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95250">
              <a:lnSpc>
                <a:spcPct val="100000"/>
              </a:lnSpc>
              <a:spcBef>
                <a:spcPts val="95"/>
              </a:spcBef>
              <a:tabLst>
                <a:tab pos="723265" algn="l"/>
                <a:tab pos="1742439" algn="l"/>
              </a:tabLst>
            </a:pPr>
            <a:r>
              <a:rPr dirty="0" sz="2300" spc="-175" i="1">
                <a:latin typeface="Times New Roman"/>
                <a:cs typeface="Times New Roman"/>
              </a:rPr>
              <a:t>P</a:t>
            </a:r>
            <a:r>
              <a:rPr dirty="0" baseline="-23504" sz="1950" spc="-262" i="1">
                <a:latin typeface="Times New Roman"/>
                <a:cs typeface="Times New Roman"/>
              </a:rPr>
              <a:t>r</a:t>
            </a:r>
            <a:r>
              <a:rPr dirty="0" baseline="-23504" sz="1950" spc="127" i="1">
                <a:latin typeface="Times New Roman"/>
                <a:cs typeface="Times New Roman"/>
              </a:rPr>
              <a:t> </a:t>
            </a:r>
            <a:r>
              <a:rPr dirty="0" baseline="-23504" sz="1950" spc="127" i="1">
                <a:latin typeface="Times New Roman"/>
                <a:cs typeface="Times New Roman"/>
              </a:rPr>
              <a:t> </a:t>
            </a:r>
            <a:r>
              <a:rPr dirty="0" sz="2300" spc="-5">
                <a:latin typeface="Symbol"/>
                <a:cs typeface="Symbol"/>
              </a:rPr>
              <a:t></a:t>
            </a:r>
            <a:r>
              <a:rPr dirty="0" sz="2300" spc="-5">
                <a:latin typeface="Times New Roman"/>
                <a:cs typeface="Times New Roman"/>
              </a:rPr>
              <a:t>	3</a:t>
            </a:r>
            <a:r>
              <a:rPr dirty="0" sz="2300" spc="-370">
                <a:latin typeface="Times New Roman"/>
                <a:cs typeface="Times New Roman"/>
              </a:rPr>
              <a:t> </a:t>
            </a:r>
            <a:r>
              <a:rPr dirty="0" sz="2300" spc="15" i="1">
                <a:latin typeface="Times New Roman"/>
                <a:cs typeface="Times New Roman"/>
              </a:rPr>
              <a:t>V</a:t>
            </a:r>
            <a:r>
              <a:rPr dirty="0" baseline="-23504" sz="1950" spc="22" i="1">
                <a:latin typeface="Times New Roman"/>
                <a:cs typeface="Times New Roman"/>
              </a:rPr>
              <a:t>n</a:t>
            </a:r>
            <a:r>
              <a:rPr dirty="0" baseline="-23504" sz="1950" spc="419" i="1">
                <a:latin typeface="Times New Roman"/>
                <a:cs typeface="Times New Roman"/>
              </a:rPr>
              <a:t> </a:t>
            </a:r>
            <a:r>
              <a:rPr dirty="0" sz="2300" spc="-5" i="1">
                <a:latin typeface="Times New Roman"/>
                <a:cs typeface="Times New Roman"/>
              </a:rPr>
              <a:t>I</a:t>
            </a:r>
            <a:r>
              <a:rPr dirty="0" sz="2300" spc="-365" i="1">
                <a:latin typeface="Times New Roman"/>
                <a:cs typeface="Times New Roman"/>
              </a:rPr>
              <a:t> </a:t>
            </a:r>
            <a:r>
              <a:rPr dirty="0" baseline="-23504" sz="1950" spc="22" i="1">
                <a:latin typeface="Times New Roman"/>
                <a:cs typeface="Times New Roman"/>
              </a:rPr>
              <a:t>r	</a:t>
            </a:r>
            <a:r>
              <a:rPr dirty="0" sz="2300" spc="-15">
                <a:latin typeface="Times New Roman"/>
                <a:cs typeface="Times New Roman"/>
              </a:rPr>
              <a:t>(KVA)</a:t>
            </a:r>
            <a:endParaRPr sz="2300">
              <a:latin typeface="Times New Roman"/>
              <a:cs typeface="Times New Roman"/>
            </a:endParaRPr>
          </a:p>
          <a:p>
            <a:pPr marL="38100" marR="30480">
              <a:lnSpc>
                <a:spcPct val="104800"/>
              </a:lnSpc>
              <a:spcBef>
                <a:spcPts val="1050"/>
              </a:spcBef>
            </a:pPr>
            <a:r>
              <a:rPr dirty="0" sz="1550" spc="15" b="1">
                <a:latin typeface="Arial"/>
                <a:cs typeface="Arial"/>
              </a:rPr>
              <a:t>Poder</a:t>
            </a:r>
            <a:r>
              <a:rPr dirty="0" sz="1550" spc="2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de</a:t>
            </a:r>
            <a:r>
              <a:rPr dirty="0" sz="1550" spc="3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corte</a:t>
            </a:r>
            <a:r>
              <a:rPr dirty="0" sz="1550" spc="3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o</a:t>
            </a:r>
            <a:r>
              <a:rPr dirty="0" sz="1550" spc="3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ruptura:</a:t>
            </a:r>
            <a:r>
              <a:rPr dirty="0" sz="1550" spc="30" b="1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valor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eficaz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la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intensidad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máxima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que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pueden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interrumpir.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expresa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como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potencia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trifásica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calculada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base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nominal.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8900" y="2946400"/>
            <a:ext cx="8391525" cy="2647950"/>
            <a:chOff x="88900" y="2946400"/>
            <a:chExt cx="8391525" cy="2647950"/>
          </a:xfrm>
        </p:grpSpPr>
        <p:sp>
          <p:nvSpPr>
            <p:cNvPr id="4" name="object 4"/>
            <p:cNvSpPr/>
            <p:nvPr/>
          </p:nvSpPr>
          <p:spPr>
            <a:xfrm>
              <a:off x="3422650" y="4708525"/>
              <a:ext cx="209550" cy="800100"/>
            </a:xfrm>
            <a:custGeom>
              <a:avLst/>
              <a:gdLst/>
              <a:ahLst/>
              <a:cxnLst/>
              <a:rect l="l" t="t" r="r" b="b"/>
              <a:pathLst>
                <a:path w="209550" h="800100">
                  <a:moveTo>
                    <a:pt x="209550" y="771525"/>
                  </a:moveTo>
                  <a:lnTo>
                    <a:pt x="209550" y="752475"/>
                  </a:lnTo>
                </a:path>
                <a:path w="209550" h="800100">
                  <a:moveTo>
                    <a:pt x="0" y="771525"/>
                  </a:moveTo>
                  <a:lnTo>
                    <a:pt x="0" y="752475"/>
                  </a:lnTo>
                </a:path>
                <a:path w="209550" h="800100">
                  <a:moveTo>
                    <a:pt x="104775" y="800100"/>
                  </a:moveTo>
                  <a:lnTo>
                    <a:pt x="104775" y="523875"/>
                  </a:lnTo>
                </a:path>
                <a:path w="209550" h="800100">
                  <a:moveTo>
                    <a:pt x="104775" y="447675"/>
                  </a:moveTo>
                  <a:lnTo>
                    <a:pt x="104775" y="438150"/>
                  </a:lnTo>
                </a:path>
                <a:path w="209550" h="800100">
                  <a:moveTo>
                    <a:pt x="104775" y="361950"/>
                  </a:moveTo>
                  <a:lnTo>
                    <a:pt x="104775" y="114300"/>
                  </a:lnTo>
                </a:path>
                <a:path w="209550" h="800100">
                  <a:moveTo>
                    <a:pt x="104775" y="38100"/>
                  </a:moveTo>
                  <a:lnTo>
                    <a:pt x="104775" y="19050"/>
                  </a:lnTo>
                </a:path>
                <a:path w="209550" h="800100">
                  <a:moveTo>
                    <a:pt x="123825" y="0"/>
                  </a:moveTo>
                  <a:lnTo>
                    <a:pt x="123825" y="742950"/>
                  </a:lnTo>
                </a:path>
                <a:path w="209550" h="800100">
                  <a:moveTo>
                    <a:pt x="85725" y="0"/>
                  </a:moveTo>
                  <a:lnTo>
                    <a:pt x="85725" y="742950"/>
                  </a:lnTo>
                  <a:lnTo>
                    <a:pt x="95250" y="7429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2650" y="5380037"/>
              <a:ext cx="209550" cy="857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27425" y="4375150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w="0" h="276225">
                  <a:moveTo>
                    <a:pt x="0" y="2762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6462" y="4408487"/>
              <a:ext cx="171450" cy="3048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94575" y="4413250"/>
              <a:ext cx="409575" cy="1095375"/>
            </a:xfrm>
            <a:custGeom>
              <a:avLst/>
              <a:gdLst/>
              <a:ahLst/>
              <a:cxnLst/>
              <a:rect l="l" t="t" r="r" b="b"/>
              <a:pathLst>
                <a:path w="409575" h="1095375">
                  <a:moveTo>
                    <a:pt x="38100" y="1066800"/>
                  </a:moveTo>
                  <a:lnTo>
                    <a:pt x="38100" y="1047750"/>
                  </a:lnTo>
                </a:path>
                <a:path w="409575" h="1095375">
                  <a:moveTo>
                    <a:pt x="133350" y="1066800"/>
                  </a:moveTo>
                  <a:lnTo>
                    <a:pt x="133350" y="1038225"/>
                  </a:lnTo>
                </a:path>
                <a:path w="409575" h="1095375">
                  <a:moveTo>
                    <a:pt x="142875" y="1066800"/>
                  </a:moveTo>
                  <a:lnTo>
                    <a:pt x="142875" y="1038225"/>
                  </a:lnTo>
                  <a:lnTo>
                    <a:pt x="152400" y="1038225"/>
                  </a:lnTo>
                </a:path>
                <a:path w="409575" h="1095375">
                  <a:moveTo>
                    <a:pt x="142875" y="714375"/>
                  </a:moveTo>
                  <a:lnTo>
                    <a:pt x="142875" y="1095375"/>
                  </a:lnTo>
                </a:path>
                <a:path w="409575" h="1095375">
                  <a:moveTo>
                    <a:pt x="200025" y="1009650"/>
                  </a:moveTo>
                  <a:lnTo>
                    <a:pt x="200025" y="762000"/>
                  </a:lnTo>
                </a:path>
                <a:path w="409575" h="1095375">
                  <a:moveTo>
                    <a:pt x="200025" y="685800"/>
                  </a:moveTo>
                  <a:lnTo>
                    <a:pt x="200025" y="676275"/>
                  </a:lnTo>
                </a:path>
                <a:path w="409575" h="1095375">
                  <a:moveTo>
                    <a:pt x="200025" y="600075"/>
                  </a:moveTo>
                  <a:lnTo>
                    <a:pt x="200025" y="352425"/>
                  </a:lnTo>
                </a:path>
                <a:path w="409575" h="1095375">
                  <a:moveTo>
                    <a:pt x="209550" y="381000"/>
                  </a:moveTo>
                  <a:lnTo>
                    <a:pt x="209550" y="685800"/>
                  </a:lnTo>
                </a:path>
                <a:path w="409575" h="1095375">
                  <a:moveTo>
                    <a:pt x="190500" y="381000"/>
                  </a:moveTo>
                  <a:lnTo>
                    <a:pt x="190500" y="685800"/>
                  </a:lnTo>
                  <a:lnTo>
                    <a:pt x="200025" y="685800"/>
                  </a:lnTo>
                </a:path>
                <a:path w="409575" h="1095375">
                  <a:moveTo>
                    <a:pt x="66675" y="285750"/>
                  </a:moveTo>
                  <a:lnTo>
                    <a:pt x="66675" y="933450"/>
                  </a:lnTo>
                </a:path>
                <a:path w="409575" h="1095375">
                  <a:moveTo>
                    <a:pt x="95250" y="323850"/>
                  </a:moveTo>
                  <a:lnTo>
                    <a:pt x="95250" y="676275"/>
                  </a:lnTo>
                </a:path>
                <a:path w="409575" h="1095375">
                  <a:moveTo>
                    <a:pt x="361950" y="1066800"/>
                  </a:moveTo>
                  <a:lnTo>
                    <a:pt x="361950" y="1047750"/>
                  </a:lnTo>
                </a:path>
                <a:path w="409575" h="1095375">
                  <a:moveTo>
                    <a:pt x="333375" y="323850"/>
                  </a:moveTo>
                  <a:lnTo>
                    <a:pt x="333375" y="1047750"/>
                  </a:lnTo>
                </a:path>
                <a:path w="409575" h="1095375">
                  <a:moveTo>
                    <a:pt x="304800" y="323850"/>
                  </a:moveTo>
                  <a:lnTo>
                    <a:pt x="304800" y="714375"/>
                  </a:lnTo>
                </a:path>
                <a:path w="409575" h="1095375">
                  <a:moveTo>
                    <a:pt x="304800" y="733425"/>
                  </a:moveTo>
                  <a:lnTo>
                    <a:pt x="209550" y="733425"/>
                  </a:lnTo>
                </a:path>
                <a:path w="409575" h="1095375">
                  <a:moveTo>
                    <a:pt x="304800" y="676275"/>
                  </a:moveTo>
                  <a:lnTo>
                    <a:pt x="209550" y="676275"/>
                  </a:lnTo>
                </a:path>
                <a:path w="409575" h="1095375">
                  <a:moveTo>
                    <a:pt x="304800" y="723900"/>
                  </a:moveTo>
                  <a:lnTo>
                    <a:pt x="219075" y="723900"/>
                  </a:lnTo>
                </a:path>
                <a:path w="409575" h="1095375">
                  <a:moveTo>
                    <a:pt x="304800" y="685800"/>
                  </a:moveTo>
                  <a:lnTo>
                    <a:pt x="209550" y="685800"/>
                  </a:lnTo>
                </a:path>
                <a:path w="409575" h="1095375">
                  <a:moveTo>
                    <a:pt x="304800" y="914400"/>
                  </a:moveTo>
                  <a:lnTo>
                    <a:pt x="209550" y="914400"/>
                  </a:lnTo>
                </a:path>
                <a:path w="409575" h="1095375">
                  <a:moveTo>
                    <a:pt x="304800" y="895350"/>
                  </a:moveTo>
                  <a:lnTo>
                    <a:pt x="209550" y="895350"/>
                  </a:lnTo>
                </a:path>
                <a:path w="409575" h="1095375">
                  <a:moveTo>
                    <a:pt x="76200" y="1038225"/>
                  </a:moveTo>
                  <a:lnTo>
                    <a:pt x="257175" y="1038225"/>
                  </a:lnTo>
                </a:path>
                <a:path w="409575" h="1095375">
                  <a:moveTo>
                    <a:pt x="0" y="1047750"/>
                  </a:moveTo>
                  <a:lnTo>
                    <a:pt x="409575" y="1047750"/>
                  </a:lnTo>
                </a:path>
                <a:path w="409575" h="1095375">
                  <a:moveTo>
                    <a:pt x="76200" y="1019175"/>
                  </a:moveTo>
                  <a:lnTo>
                    <a:pt x="257175" y="1019175"/>
                  </a:lnTo>
                </a:path>
                <a:path w="409575" h="1095375">
                  <a:moveTo>
                    <a:pt x="200025" y="781050"/>
                  </a:moveTo>
                  <a:lnTo>
                    <a:pt x="200025" y="981075"/>
                  </a:lnTo>
                </a:path>
                <a:path w="409575" h="1095375">
                  <a:moveTo>
                    <a:pt x="209550" y="781050"/>
                  </a:moveTo>
                  <a:lnTo>
                    <a:pt x="209550" y="981075"/>
                  </a:lnTo>
                </a:path>
                <a:path w="409575" h="1095375">
                  <a:moveTo>
                    <a:pt x="304800" y="714375"/>
                  </a:moveTo>
                  <a:lnTo>
                    <a:pt x="304800" y="1019175"/>
                  </a:lnTo>
                </a:path>
                <a:path w="409575" h="1095375">
                  <a:moveTo>
                    <a:pt x="133350" y="733425"/>
                  </a:moveTo>
                  <a:lnTo>
                    <a:pt x="133350" y="904875"/>
                  </a:lnTo>
                </a:path>
                <a:path w="409575" h="1095375">
                  <a:moveTo>
                    <a:pt x="142875" y="733425"/>
                  </a:moveTo>
                  <a:lnTo>
                    <a:pt x="142875" y="904875"/>
                  </a:lnTo>
                  <a:lnTo>
                    <a:pt x="152400" y="904875"/>
                  </a:lnTo>
                </a:path>
                <a:path w="409575" h="1095375">
                  <a:moveTo>
                    <a:pt x="200025" y="981075"/>
                  </a:moveTo>
                  <a:lnTo>
                    <a:pt x="200025" y="1000125"/>
                  </a:lnTo>
                </a:path>
                <a:path w="409575" h="1095375">
                  <a:moveTo>
                    <a:pt x="209550" y="981075"/>
                  </a:moveTo>
                  <a:lnTo>
                    <a:pt x="209550" y="1000125"/>
                  </a:lnTo>
                  <a:lnTo>
                    <a:pt x="200025" y="1000125"/>
                  </a:lnTo>
                  <a:lnTo>
                    <a:pt x="209550" y="1000125"/>
                  </a:lnTo>
                </a:path>
                <a:path w="409575" h="1095375">
                  <a:moveTo>
                    <a:pt x="200025" y="981075"/>
                  </a:moveTo>
                  <a:lnTo>
                    <a:pt x="209550" y="981075"/>
                  </a:lnTo>
                </a:path>
                <a:path w="409575" h="1095375">
                  <a:moveTo>
                    <a:pt x="200025" y="1000125"/>
                  </a:moveTo>
                  <a:lnTo>
                    <a:pt x="200025" y="981075"/>
                  </a:lnTo>
                </a:path>
                <a:path w="409575" h="1095375">
                  <a:moveTo>
                    <a:pt x="209550" y="1000125"/>
                  </a:moveTo>
                  <a:lnTo>
                    <a:pt x="209550" y="981075"/>
                  </a:lnTo>
                </a:path>
                <a:path w="409575" h="1095375">
                  <a:moveTo>
                    <a:pt x="142875" y="914400"/>
                  </a:moveTo>
                  <a:lnTo>
                    <a:pt x="142875" y="1019175"/>
                  </a:lnTo>
                  <a:lnTo>
                    <a:pt x="152400" y="1019175"/>
                  </a:lnTo>
                </a:path>
                <a:path w="409575" h="1095375">
                  <a:moveTo>
                    <a:pt x="133350" y="914400"/>
                  </a:moveTo>
                  <a:lnTo>
                    <a:pt x="133350" y="1019175"/>
                  </a:lnTo>
                </a:path>
                <a:path w="409575" h="1095375">
                  <a:moveTo>
                    <a:pt x="133350" y="1028700"/>
                  </a:moveTo>
                  <a:lnTo>
                    <a:pt x="133350" y="1019175"/>
                  </a:lnTo>
                </a:path>
                <a:path w="409575" h="1095375">
                  <a:moveTo>
                    <a:pt x="152400" y="1019175"/>
                  </a:moveTo>
                  <a:lnTo>
                    <a:pt x="152400" y="1028700"/>
                  </a:lnTo>
                </a:path>
                <a:path w="409575" h="1095375">
                  <a:moveTo>
                    <a:pt x="304800" y="1038225"/>
                  </a:moveTo>
                  <a:lnTo>
                    <a:pt x="304800" y="1047750"/>
                  </a:lnTo>
                </a:path>
                <a:path w="409575" h="1095375">
                  <a:moveTo>
                    <a:pt x="152400" y="1028700"/>
                  </a:moveTo>
                  <a:lnTo>
                    <a:pt x="133350" y="1028700"/>
                  </a:lnTo>
                </a:path>
                <a:path w="409575" h="1095375">
                  <a:moveTo>
                    <a:pt x="133350" y="1038225"/>
                  </a:moveTo>
                  <a:lnTo>
                    <a:pt x="133350" y="1047750"/>
                  </a:lnTo>
                </a:path>
                <a:path w="409575" h="1095375">
                  <a:moveTo>
                    <a:pt x="142875" y="1038225"/>
                  </a:moveTo>
                  <a:lnTo>
                    <a:pt x="142875" y="1047750"/>
                  </a:lnTo>
                  <a:lnTo>
                    <a:pt x="152400" y="1047750"/>
                  </a:lnTo>
                </a:path>
                <a:path w="409575" h="1095375">
                  <a:moveTo>
                    <a:pt x="142875" y="1028700"/>
                  </a:moveTo>
                  <a:lnTo>
                    <a:pt x="152400" y="1028700"/>
                  </a:lnTo>
                </a:path>
                <a:path w="409575" h="1095375">
                  <a:moveTo>
                    <a:pt x="276225" y="1038225"/>
                  </a:moveTo>
                  <a:lnTo>
                    <a:pt x="333375" y="1038225"/>
                  </a:lnTo>
                </a:path>
                <a:path w="409575" h="1095375">
                  <a:moveTo>
                    <a:pt x="133350" y="1019175"/>
                  </a:moveTo>
                  <a:lnTo>
                    <a:pt x="152400" y="1019175"/>
                  </a:lnTo>
                </a:path>
                <a:path w="409575" h="1095375">
                  <a:moveTo>
                    <a:pt x="276225" y="1019175"/>
                  </a:moveTo>
                  <a:lnTo>
                    <a:pt x="333375" y="1019175"/>
                  </a:lnTo>
                </a:path>
                <a:path w="409575" h="1095375">
                  <a:moveTo>
                    <a:pt x="133350" y="904875"/>
                  </a:moveTo>
                  <a:lnTo>
                    <a:pt x="152400" y="904875"/>
                  </a:lnTo>
                </a:path>
                <a:path w="409575" h="1095375">
                  <a:moveTo>
                    <a:pt x="152400" y="914400"/>
                  </a:moveTo>
                  <a:lnTo>
                    <a:pt x="133350" y="914400"/>
                  </a:lnTo>
                </a:path>
                <a:path w="409575" h="1095375">
                  <a:moveTo>
                    <a:pt x="123825" y="914400"/>
                  </a:moveTo>
                  <a:lnTo>
                    <a:pt x="123825" y="904875"/>
                  </a:lnTo>
                </a:path>
                <a:path w="409575" h="1095375">
                  <a:moveTo>
                    <a:pt x="133350" y="904875"/>
                  </a:moveTo>
                  <a:lnTo>
                    <a:pt x="123825" y="904875"/>
                  </a:lnTo>
                  <a:lnTo>
                    <a:pt x="133350" y="904875"/>
                  </a:lnTo>
                  <a:lnTo>
                    <a:pt x="133350" y="914400"/>
                  </a:lnTo>
                  <a:lnTo>
                    <a:pt x="95250" y="914400"/>
                  </a:lnTo>
                </a:path>
                <a:path w="409575" h="1095375">
                  <a:moveTo>
                    <a:pt x="123825" y="914400"/>
                  </a:moveTo>
                  <a:lnTo>
                    <a:pt x="133350" y="914400"/>
                  </a:lnTo>
                </a:path>
                <a:path w="409575" h="1095375">
                  <a:moveTo>
                    <a:pt x="133350" y="895350"/>
                  </a:moveTo>
                  <a:lnTo>
                    <a:pt x="95250" y="895350"/>
                  </a:lnTo>
                </a:path>
                <a:path w="409575" h="1095375">
                  <a:moveTo>
                    <a:pt x="123825" y="904875"/>
                  </a:moveTo>
                  <a:lnTo>
                    <a:pt x="133350" y="904875"/>
                  </a:lnTo>
                </a:path>
                <a:path w="409575" h="1095375">
                  <a:moveTo>
                    <a:pt x="152400" y="914400"/>
                  </a:moveTo>
                  <a:lnTo>
                    <a:pt x="152400" y="904875"/>
                  </a:lnTo>
                </a:path>
                <a:path w="409575" h="1095375">
                  <a:moveTo>
                    <a:pt x="142875" y="914400"/>
                  </a:moveTo>
                  <a:lnTo>
                    <a:pt x="152400" y="914400"/>
                  </a:lnTo>
                </a:path>
                <a:path w="409575" h="1095375">
                  <a:moveTo>
                    <a:pt x="142875" y="904875"/>
                  </a:moveTo>
                  <a:lnTo>
                    <a:pt x="152400" y="904875"/>
                  </a:lnTo>
                </a:path>
                <a:path w="409575" h="1095375">
                  <a:moveTo>
                    <a:pt x="200025" y="914400"/>
                  </a:moveTo>
                  <a:lnTo>
                    <a:pt x="142875" y="914400"/>
                  </a:lnTo>
                  <a:lnTo>
                    <a:pt x="152400" y="914400"/>
                  </a:lnTo>
                </a:path>
                <a:path w="409575" h="1095375">
                  <a:moveTo>
                    <a:pt x="200025" y="895350"/>
                  </a:moveTo>
                  <a:lnTo>
                    <a:pt x="142875" y="895350"/>
                  </a:lnTo>
                  <a:lnTo>
                    <a:pt x="152400" y="895350"/>
                  </a:lnTo>
                </a:path>
                <a:path w="409575" h="1095375">
                  <a:moveTo>
                    <a:pt x="161925" y="619125"/>
                  </a:moveTo>
                  <a:lnTo>
                    <a:pt x="152400" y="628650"/>
                  </a:lnTo>
                  <a:lnTo>
                    <a:pt x="142875" y="638175"/>
                  </a:lnTo>
                </a:path>
                <a:path w="409575" h="1095375">
                  <a:moveTo>
                    <a:pt x="161925" y="628650"/>
                  </a:moveTo>
                  <a:lnTo>
                    <a:pt x="180975" y="628650"/>
                  </a:lnTo>
                </a:path>
                <a:path w="409575" h="1095375">
                  <a:moveTo>
                    <a:pt x="190500" y="638175"/>
                  </a:moveTo>
                  <a:lnTo>
                    <a:pt x="190500" y="628650"/>
                  </a:lnTo>
                  <a:lnTo>
                    <a:pt x="180975" y="619125"/>
                  </a:lnTo>
                </a:path>
                <a:path w="409575" h="1095375">
                  <a:moveTo>
                    <a:pt x="209550" y="714375"/>
                  </a:moveTo>
                  <a:lnTo>
                    <a:pt x="209550" y="742950"/>
                  </a:lnTo>
                </a:path>
                <a:path w="409575" h="1095375">
                  <a:moveTo>
                    <a:pt x="190500" y="714375"/>
                  </a:moveTo>
                  <a:lnTo>
                    <a:pt x="190500" y="742950"/>
                  </a:lnTo>
                  <a:lnTo>
                    <a:pt x="200025" y="742950"/>
                  </a:lnTo>
                </a:path>
                <a:path w="409575" h="1095375">
                  <a:moveTo>
                    <a:pt x="209550" y="723900"/>
                  </a:moveTo>
                  <a:lnTo>
                    <a:pt x="209550" y="762000"/>
                  </a:lnTo>
                </a:path>
                <a:path w="409575" h="1095375">
                  <a:moveTo>
                    <a:pt x="190500" y="723900"/>
                  </a:moveTo>
                  <a:lnTo>
                    <a:pt x="190500" y="762000"/>
                  </a:lnTo>
                </a:path>
                <a:path w="409575" h="1095375">
                  <a:moveTo>
                    <a:pt x="190500" y="733425"/>
                  </a:moveTo>
                  <a:lnTo>
                    <a:pt x="190500" y="723900"/>
                  </a:lnTo>
                </a:path>
                <a:path w="409575" h="1095375">
                  <a:moveTo>
                    <a:pt x="200025" y="742950"/>
                  </a:moveTo>
                  <a:lnTo>
                    <a:pt x="190500" y="742950"/>
                  </a:lnTo>
                  <a:lnTo>
                    <a:pt x="209550" y="742950"/>
                  </a:lnTo>
                </a:path>
                <a:path w="409575" h="1095375">
                  <a:moveTo>
                    <a:pt x="200025" y="781050"/>
                  </a:moveTo>
                  <a:lnTo>
                    <a:pt x="209550" y="781050"/>
                  </a:lnTo>
                </a:path>
                <a:path w="409575" h="1095375">
                  <a:moveTo>
                    <a:pt x="200025" y="762000"/>
                  </a:moveTo>
                  <a:lnTo>
                    <a:pt x="209550" y="762000"/>
                  </a:lnTo>
                  <a:lnTo>
                    <a:pt x="200025" y="762000"/>
                  </a:lnTo>
                </a:path>
                <a:path w="409575" h="1095375">
                  <a:moveTo>
                    <a:pt x="209550" y="762000"/>
                  </a:moveTo>
                  <a:lnTo>
                    <a:pt x="200025" y="762000"/>
                  </a:lnTo>
                  <a:lnTo>
                    <a:pt x="200025" y="781050"/>
                  </a:lnTo>
                </a:path>
                <a:path w="409575" h="1095375">
                  <a:moveTo>
                    <a:pt x="200025" y="762000"/>
                  </a:moveTo>
                  <a:lnTo>
                    <a:pt x="190500" y="762000"/>
                  </a:lnTo>
                </a:path>
                <a:path w="409575" h="1095375">
                  <a:moveTo>
                    <a:pt x="200025" y="742950"/>
                  </a:moveTo>
                  <a:lnTo>
                    <a:pt x="200025" y="781050"/>
                  </a:lnTo>
                </a:path>
                <a:path w="409575" h="1095375">
                  <a:moveTo>
                    <a:pt x="200025" y="742950"/>
                  </a:moveTo>
                  <a:lnTo>
                    <a:pt x="200025" y="762000"/>
                  </a:lnTo>
                </a:path>
                <a:path w="409575" h="1095375">
                  <a:moveTo>
                    <a:pt x="209550" y="742950"/>
                  </a:moveTo>
                  <a:lnTo>
                    <a:pt x="200025" y="742950"/>
                  </a:lnTo>
                  <a:lnTo>
                    <a:pt x="209550" y="742950"/>
                  </a:lnTo>
                </a:path>
                <a:path w="409575" h="1095375">
                  <a:moveTo>
                    <a:pt x="200025" y="752475"/>
                  </a:moveTo>
                  <a:lnTo>
                    <a:pt x="209550" y="752475"/>
                  </a:lnTo>
                </a:path>
                <a:path w="409575" h="1095375">
                  <a:moveTo>
                    <a:pt x="209550" y="762000"/>
                  </a:moveTo>
                  <a:lnTo>
                    <a:pt x="209550" y="781050"/>
                  </a:lnTo>
                </a:path>
                <a:path w="409575" h="1095375">
                  <a:moveTo>
                    <a:pt x="209550" y="742950"/>
                  </a:moveTo>
                  <a:lnTo>
                    <a:pt x="209550" y="781050"/>
                  </a:lnTo>
                </a:path>
                <a:path w="409575" h="1095375">
                  <a:moveTo>
                    <a:pt x="200025" y="742950"/>
                  </a:moveTo>
                  <a:lnTo>
                    <a:pt x="200025" y="762000"/>
                  </a:lnTo>
                </a:path>
                <a:path w="409575" h="1095375">
                  <a:moveTo>
                    <a:pt x="200025" y="742950"/>
                  </a:moveTo>
                  <a:lnTo>
                    <a:pt x="200025" y="762000"/>
                  </a:lnTo>
                  <a:lnTo>
                    <a:pt x="209550" y="762000"/>
                  </a:lnTo>
                </a:path>
                <a:path w="409575" h="1095375">
                  <a:moveTo>
                    <a:pt x="209550" y="733425"/>
                  </a:moveTo>
                  <a:lnTo>
                    <a:pt x="219075" y="733425"/>
                  </a:lnTo>
                </a:path>
                <a:path w="409575" h="1095375">
                  <a:moveTo>
                    <a:pt x="190500" y="723900"/>
                  </a:moveTo>
                  <a:lnTo>
                    <a:pt x="219075" y="723900"/>
                  </a:lnTo>
                </a:path>
                <a:path w="409575" h="1095375">
                  <a:moveTo>
                    <a:pt x="190500" y="685800"/>
                  </a:moveTo>
                  <a:lnTo>
                    <a:pt x="209550" y="685800"/>
                  </a:lnTo>
                  <a:lnTo>
                    <a:pt x="190500" y="685800"/>
                  </a:lnTo>
                </a:path>
                <a:path w="409575" h="1095375">
                  <a:moveTo>
                    <a:pt x="190500" y="723900"/>
                  </a:moveTo>
                  <a:lnTo>
                    <a:pt x="219075" y="723900"/>
                  </a:lnTo>
                </a:path>
                <a:path w="409575" h="1095375">
                  <a:moveTo>
                    <a:pt x="190500" y="714375"/>
                  </a:moveTo>
                  <a:lnTo>
                    <a:pt x="219075" y="714375"/>
                  </a:lnTo>
                </a:path>
                <a:path w="409575" h="1095375">
                  <a:moveTo>
                    <a:pt x="190500" y="723900"/>
                  </a:moveTo>
                  <a:lnTo>
                    <a:pt x="190500" y="704850"/>
                  </a:lnTo>
                </a:path>
                <a:path w="409575" h="1095375">
                  <a:moveTo>
                    <a:pt x="190500" y="676275"/>
                  </a:moveTo>
                  <a:lnTo>
                    <a:pt x="190500" y="666750"/>
                  </a:lnTo>
                  <a:lnTo>
                    <a:pt x="190500" y="676275"/>
                  </a:lnTo>
                </a:path>
                <a:path w="409575" h="1095375">
                  <a:moveTo>
                    <a:pt x="200025" y="685800"/>
                  </a:moveTo>
                  <a:lnTo>
                    <a:pt x="200025" y="714375"/>
                  </a:lnTo>
                </a:path>
                <a:path w="409575" h="1095375">
                  <a:moveTo>
                    <a:pt x="190500" y="714375"/>
                  </a:moveTo>
                  <a:lnTo>
                    <a:pt x="190500" y="685800"/>
                  </a:lnTo>
                  <a:lnTo>
                    <a:pt x="200025" y="685800"/>
                  </a:lnTo>
                </a:path>
                <a:path w="409575" h="1095375">
                  <a:moveTo>
                    <a:pt x="190500" y="723900"/>
                  </a:moveTo>
                  <a:lnTo>
                    <a:pt x="190500" y="704850"/>
                  </a:lnTo>
                </a:path>
                <a:path w="409575" h="1095375">
                  <a:moveTo>
                    <a:pt x="190500" y="685800"/>
                  </a:moveTo>
                  <a:lnTo>
                    <a:pt x="200025" y="685800"/>
                  </a:lnTo>
                </a:path>
                <a:path w="409575" h="1095375">
                  <a:moveTo>
                    <a:pt x="219075" y="723900"/>
                  </a:moveTo>
                  <a:lnTo>
                    <a:pt x="219075" y="704850"/>
                  </a:lnTo>
                </a:path>
                <a:path w="409575" h="1095375">
                  <a:moveTo>
                    <a:pt x="209550" y="723900"/>
                  </a:moveTo>
                  <a:lnTo>
                    <a:pt x="209550" y="704850"/>
                  </a:lnTo>
                  <a:lnTo>
                    <a:pt x="219075" y="704850"/>
                  </a:lnTo>
                </a:path>
                <a:path w="409575" h="1095375">
                  <a:moveTo>
                    <a:pt x="209550" y="685800"/>
                  </a:moveTo>
                  <a:lnTo>
                    <a:pt x="209550" y="714375"/>
                  </a:lnTo>
                  <a:lnTo>
                    <a:pt x="209550" y="685800"/>
                  </a:lnTo>
                </a:path>
                <a:path w="409575" h="1095375">
                  <a:moveTo>
                    <a:pt x="123825" y="733425"/>
                  </a:moveTo>
                  <a:lnTo>
                    <a:pt x="123825" y="723900"/>
                  </a:lnTo>
                </a:path>
                <a:path w="409575" h="1095375">
                  <a:moveTo>
                    <a:pt x="133350" y="733425"/>
                  </a:moveTo>
                  <a:lnTo>
                    <a:pt x="123825" y="733425"/>
                  </a:lnTo>
                  <a:lnTo>
                    <a:pt x="133350" y="733425"/>
                  </a:lnTo>
                </a:path>
                <a:path w="409575" h="1095375">
                  <a:moveTo>
                    <a:pt x="152400" y="733425"/>
                  </a:moveTo>
                  <a:lnTo>
                    <a:pt x="152400" y="723900"/>
                  </a:lnTo>
                </a:path>
                <a:path w="409575" h="1095375">
                  <a:moveTo>
                    <a:pt x="133350" y="733425"/>
                  </a:moveTo>
                  <a:lnTo>
                    <a:pt x="95250" y="733425"/>
                  </a:lnTo>
                </a:path>
                <a:path w="409575" h="1095375">
                  <a:moveTo>
                    <a:pt x="152400" y="733425"/>
                  </a:moveTo>
                  <a:lnTo>
                    <a:pt x="133350" y="733425"/>
                  </a:lnTo>
                </a:path>
                <a:path w="409575" h="1095375">
                  <a:moveTo>
                    <a:pt x="123825" y="733425"/>
                  </a:moveTo>
                  <a:lnTo>
                    <a:pt x="133350" y="733425"/>
                  </a:lnTo>
                </a:path>
                <a:path w="409575" h="1095375">
                  <a:moveTo>
                    <a:pt x="142875" y="733425"/>
                  </a:moveTo>
                  <a:lnTo>
                    <a:pt x="152400" y="733425"/>
                  </a:lnTo>
                </a:path>
                <a:path w="409575" h="1095375">
                  <a:moveTo>
                    <a:pt x="133350" y="714375"/>
                  </a:moveTo>
                  <a:lnTo>
                    <a:pt x="133350" y="733425"/>
                  </a:lnTo>
                </a:path>
                <a:path w="409575" h="1095375">
                  <a:moveTo>
                    <a:pt x="142875" y="714375"/>
                  </a:moveTo>
                  <a:lnTo>
                    <a:pt x="142875" y="733425"/>
                  </a:lnTo>
                  <a:lnTo>
                    <a:pt x="152400" y="733425"/>
                  </a:lnTo>
                </a:path>
                <a:path w="409575" h="1095375">
                  <a:moveTo>
                    <a:pt x="133350" y="733425"/>
                  </a:moveTo>
                  <a:lnTo>
                    <a:pt x="152400" y="733425"/>
                  </a:lnTo>
                </a:path>
                <a:path w="409575" h="1095375">
                  <a:moveTo>
                    <a:pt x="123825" y="723900"/>
                  </a:moveTo>
                  <a:lnTo>
                    <a:pt x="133350" y="723900"/>
                  </a:lnTo>
                </a:path>
                <a:path w="409575" h="1095375">
                  <a:moveTo>
                    <a:pt x="142875" y="723900"/>
                  </a:moveTo>
                  <a:lnTo>
                    <a:pt x="152400" y="723900"/>
                  </a:lnTo>
                </a:path>
                <a:path w="409575" h="1095375">
                  <a:moveTo>
                    <a:pt x="142875" y="676275"/>
                  </a:moveTo>
                  <a:lnTo>
                    <a:pt x="95250" y="676275"/>
                  </a:lnTo>
                </a:path>
                <a:path w="409575" h="1095375">
                  <a:moveTo>
                    <a:pt x="152400" y="676275"/>
                  </a:moveTo>
                  <a:lnTo>
                    <a:pt x="161925" y="676275"/>
                  </a:lnTo>
                </a:path>
                <a:path w="409575" h="1095375">
                  <a:moveTo>
                    <a:pt x="142875" y="676275"/>
                  </a:moveTo>
                  <a:lnTo>
                    <a:pt x="152400" y="666750"/>
                  </a:lnTo>
                  <a:lnTo>
                    <a:pt x="152400" y="676275"/>
                  </a:lnTo>
                </a:path>
                <a:path w="409575" h="1095375">
                  <a:moveTo>
                    <a:pt x="142875" y="666750"/>
                  </a:moveTo>
                  <a:lnTo>
                    <a:pt x="152400" y="666750"/>
                  </a:lnTo>
                </a:path>
                <a:path w="409575" h="1095375">
                  <a:moveTo>
                    <a:pt x="152400" y="685800"/>
                  </a:moveTo>
                  <a:lnTo>
                    <a:pt x="95250" y="685800"/>
                  </a:lnTo>
                </a:path>
                <a:path w="409575" h="1095375">
                  <a:moveTo>
                    <a:pt x="133350" y="723900"/>
                  </a:moveTo>
                  <a:lnTo>
                    <a:pt x="95250" y="723900"/>
                  </a:lnTo>
                </a:path>
                <a:path w="409575" h="1095375">
                  <a:moveTo>
                    <a:pt x="161925" y="685800"/>
                  </a:moveTo>
                  <a:lnTo>
                    <a:pt x="171450" y="685800"/>
                  </a:lnTo>
                  <a:lnTo>
                    <a:pt x="161925" y="685800"/>
                  </a:lnTo>
                </a:path>
                <a:path w="409575" h="1095375">
                  <a:moveTo>
                    <a:pt x="142875" y="685800"/>
                  </a:moveTo>
                  <a:lnTo>
                    <a:pt x="152400" y="685800"/>
                  </a:lnTo>
                  <a:lnTo>
                    <a:pt x="161925" y="685800"/>
                  </a:lnTo>
                </a:path>
                <a:path w="409575" h="1095375">
                  <a:moveTo>
                    <a:pt x="152400" y="685800"/>
                  </a:moveTo>
                  <a:lnTo>
                    <a:pt x="161925" y="685800"/>
                  </a:lnTo>
                  <a:lnTo>
                    <a:pt x="161925" y="685800"/>
                  </a:lnTo>
                </a:path>
                <a:path w="409575" h="1095375">
                  <a:moveTo>
                    <a:pt x="133350" y="723900"/>
                  </a:moveTo>
                  <a:lnTo>
                    <a:pt x="95250" y="723900"/>
                  </a:lnTo>
                </a:path>
                <a:path w="409575" h="1095375">
                  <a:moveTo>
                    <a:pt x="161925" y="685800"/>
                  </a:moveTo>
                  <a:lnTo>
                    <a:pt x="152400" y="676275"/>
                  </a:lnTo>
                  <a:lnTo>
                    <a:pt x="152400" y="685800"/>
                  </a:lnTo>
                  <a:lnTo>
                    <a:pt x="161925" y="685800"/>
                  </a:lnTo>
                </a:path>
                <a:path w="409575" h="1095375">
                  <a:moveTo>
                    <a:pt x="142875" y="676275"/>
                  </a:moveTo>
                  <a:lnTo>
                    <a:pt x="142875" y="685800"/>
                  </a:lnTo>
                </a:path>
                <a:path w="409575" h="1095375">
                  <a:moveTo>
                    <a:pt x="171450" y="676275"/>
                  </a:moveTo>
                  <a:lnTo>
                    <a:pt x="171450" y="685800"/>
                  </a:lnTo>
                </a:path>
                <a:path w="409575" h="1095375">
                  <a:moveTo>
                    <a:pt x="190500" y="733425"/>
                  </a:moveTo>
                  <a:lnTo>
                    <a:pt x="142875" y="733425"/>
                  </a:lnTo>
                  <a:lnTo>
                    <a:pt x="152400" y="733425"/>
                  </a:lnTo>
                </a:path>
                <a:path w="409575" h="1095375">
                  <a:moveTo>
                    <a:pt x="161925" y="685800"/>
                  </a:moveTo>
                  <a:lnTo>
                    <a:pt x="200025" y="685800"/>
                  </a:lnTo>
                </a:path>
                <a:path w="409575" h="1095375">
                  <a:moveTo>
                    <a:pt x="152400" y="666750"/>
                  </a:moveTo>
                  <a:lnTo>
                    <a:pt x="190500" y="666750"/>
                  </a:lnTo>
                </a:path>
                <a:path w="409575" h="1095375">
                  <a:moveTo>
                    <a:pt x="152400" y="676275"/>
                  </a:moveTo>
                  <a:lnTo>
                    <a:pt x="190500" y="676275"/>
                  </a:lnTo>
                </a:path>
                <a:path w="409575" h="1095375">
                  <a:moveTo>
                    <a:pt x="190500" y="685800"/>
                  </a:moveTo>
                  <a:lnTo>
                    <a:pt x="171450" y="685800"/>
                  </a:lnTo>
                  <a:lnTo>
                    <a:pt x="190500" y="685800"/>
                  </a:lnTo>
                  <a:lnTo>
                    <a:pt x="200025" y="685800"/>
                  </a:lnTo>
                </a:path>
                <a:path w="409575" h="1095375">
                  <a:moveTo>
                    <a:pt x="190500" y="723900"/>
                  </a:moveTo>
                  <a:lnTo>
                    <a:pt x="142875" y="723900"/>
                  </a:lnTo>
                  <a:lnTo>
                    <a:pt x="152400" y="723900"/>
                  </a:lnTo>
                </a:path>
                <a:path w="409575" h="1095375">
                  <a:moveTo>
                    <a:pt x="190500" y="638175"/>
                  </a:moveTo>
                  <a:lnTo>
                    <a:pt x="190500" y="666750"/>
                  </a:lnTo>
                </a:path>
                <a:path w="409575" h="1095375">
                  <a:moveTo>
                    <a:pt x="142875" y="638175"/>
                  </a:moveTo>
                  <a:lnTo>
                    <a:pt x="142875" y="666750"/>
                  </a:lnTo>
                </a:path>
                <a:path w="409575" h="1095375">
                  <a:moveTo>
                    <a:pt x="95250" y="723900"/>
                  </a:moveTo>
                  <a:lnTo>
                    <a:pt x="95250" y="1019175"/>
                  </a:lnTo>
                </a:path>
                <a:path w="409575" h="1095375">
                  <a:moveTo>
                    <a:pt x="66675" y="933450"/>
                  </a:moveTo>
                  <a:lnTo>
                    <a:pt x="66675" y="1028700"/>
                  </a:lnTo>
                </a:path>
                <a:path w="409575" h="1095375">
                  <a:moveTo>
                    <a:pt x="95250" y="1038225"/>
                  </a:moveTo>
                  <a:lnTo>
                    <a:pt x="95250" y="1047750"/>
                  </a:lnTo>
                </a:path>
                <a:path w="409575" h="1095375">
                  <a:moveTo>
                    <a:pt x="66675" y="1028700"/>
                  </a:moveTo>
                  <a:lnTo>
                    <a:pt x="66675" y="1047750"/>
                  </a:lnTo>
                </a:path>
                <a:path w="409575" h="1095375">
                  <a:moveTo>
                    <a:pt x="66675" y="1038225"/>
                  </a:moveTo>
                  <a:lnTo>
                    <a:pt x="76200" y="1038225"/>
                  </a:lnTo>
                </a:path>
                <a:path w="409575" h="1095375">
                  <a:moveTo>
                    <a:pt x="66675" y="1019175"/>
                  </a:moveTo>
                  <a:lnTo>
                    <a:pt x="76200" y="1019175"/>
                  </a:lnTo>
                </a:path>
                <a:path w="409575" h="1095375">
                  <a:moveTo>
                    <a:pt x="95250" y="685800"/>
                  </a:moveTo>
                  <a:lnTo>
                    <a:pt x="95250" y="714375"/>
                  </a:lnTo>
                </a:path>
                <a:path w="409575" h="1095375">
                  <a:moveTo>
                    <a:pt x="66675" y="323850"/>
                  </a:moveTo>
                  <a:lnTo>
                    <a:pt x="190500" y="323850"/>
                  </a:lnTo>
                  <a:lnTo>
                    <a:pt x="200025" y="323850"/>
                  </a:lnTo>
                </a:path>
                <a:path w="409575" h="1095375">
                  <a:moveTo>
                    <a:pt x="95250" y="381000"/>
                  </a:moveTo>
                  <a:lnTo>
                    <a:pt x="180975" y="381000"/>
                  </a:lnTo>
                </a:path>
                <a:path w="409575" h="1095375">
                  <a:moveTo>
                    <a:pt x="95250" y="390525"/>
                  </a:moveTo>
                  <a:lnTo>
                    <a:pt x="190500" y="390525"/>
                  </a:lnTo>
                </a:path>
                <a:path w="409575" h="1095375">
                  <a:moveTo>
                    <a:pt x="142875" y="285750"/>
                  </a:moveTo>
                  <a:lnTo>
                    <a:pt x="152400" y="285750"/>
                  </a:lnTo>
                </a:path>
                <a:path w="409575" h="1095375">
                  <a:moveTo>
                    <a:pt x="152400" y="295275"/>
                  </a:moveTo>
                  <a:lnTo>
                    <a:pt x="161925" y="295275"/>
                  </a:lnTo>
                </a:path>
                <a:path w="409575" h="1095375">
                  <a:moveTo>
                    <a:pt x="352425" y="9525"/>
                  </a:moveTo>
                  <a:lnTo>
                    <a:pt x="57150" y="9525"/>
                  </a:lnTo>
                </a:path>
                <a:path w="409575" h="1095375">
                  <a:moveTo>
                    <a:pt x="352425" y="0"/>
                  </a:moveTo>
                  <a:lnTo>
                    <a:pt x="57150" y="0"/>
                  </a:lnTo>
                </a:path>
                <a:path w="409575" h="1095375">
                  <a:moveTo>
                    <a:pt x="342900" y="0"/>
                  </a:moveTo>
                  <a:lnTo>
                    <a:pt x="66675" y="0"/>
                  </a:lnTo>
                </a:path>
                <a:path w="409575" h="1095375">
                  <a:moveTo>
                    <a:pt x="342900" y="9525"/>
                  </a:moveTo>
                  <a:lnTo>
                    <a:pt x="66675" y="9525"/>
                  </a:lnTo>
                </a:path>
                <a:path w="409575" h="1095375">
                  <a:moveTo>
                    <a:pt x="257175" y="9525"/>
                  </a:moveTo>
                  <a:lnTo>
                    <a:pt x="142875" y="9525"/>
                  </a:lnTo>
                </a:path>
                <a:path w="409575" h="1095375">
                  <a:moveTo>
                    <a:pt x="180975" y="19050"/>
                  </a:moveTo>
                  <a:lnTo>
                    <a:pt x="142875" y="9525"/>
                  </a:lnTo>
                </a:path>
                <a:path w="409575" h="1095375">
                  <a:moveTo>
                    <a:pt x="361950" y="19050"/>
                  </a:moveTo>
                  <a:lnTo>
                    <a:pt x="266700" y="57150"/>
                  </a:lnTo>
                  <a:lnTo>
                    <a:pt x="209550" y="133350"/>
                  </a:lnTo>
                  <a:lnTo>
                    <a:pt x="180975" y="228600"/>
                  </a:lnTo>
                </a:path>
                <a:path w="409575" h="1095375">
                  <a:moveTo>
                    <a:pt x="409575" y="238125"/>
                  </a:moveTo>
                  <a:lnTo>
                    <a:pt x="0" y="238125"/>
                  </a:lnTo>
                </a:path>
                <a:path w="409575" h="1095375">
                  <a:moveTo>
                    <a:pt x="409575" y="257175"/>
                  </a:moveTo>
                  <a:lnTo>
                    <a:pt x="57150" y="257175"/>
                  </a:lnTo>
                </a:path>
                <a:path w="409575" h="1095375">
                  <a:moveTo>
                    <a:pt x="333375" y="266700"/>
                  </a:moveTo>
                  <a:lnTo>
                    <a:pt x="333375" y="247650"/>
                  </a:lnTo>
                </a:path>
                <a:path w="409575" h="1095375">
                  <a:moveTo>
                    <a:pt x="333375" y="238125"/>
                  </a:moveTo>
                  <a:lnTo>
                    <a:pt x="333375" y="2667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789863" y="4651374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546975" y="4422775"/>
              <a:ext cx="209550" cy="381000"/>
            </a:xfrm>
            <a:custGeom>
              <a:avLst/>
              <a:gdLst/>
              <a:ahLst/>
              <a:cxnLst/>
              <a:rect l="l" t="t" r="r" b="b"/>
              <a:pathLst>
                <a:path w="209550" h="381000">
                  <a:moveTo>
                    <a:pt x="209550" y="266700"/>
                  </a:moveTo>
                  <a:lnTo>
                    <a:pt x="209550" y="0"/>
                  </a:lnTo>
                </a:path>
                <a:path w="209550" h="381000">
                  <a:moveTo>
                    <a:pt x="47625" y="266700"/>
                  </a:moveTo>
                  <a:lnTo>
                    <a:pt x="47625" y="0"/>
                  </a:lnTo>
                </a:path>
                <a:path w="209550" h="381000">
                  <a:moveTo>
                    <a:pt x="38100" y="381000"/>
                  </a:moveTo>
                  <a:lnTo>
                    <a:pt x="47625" y="381000"/>
                  </a:lnTo>
                </a:path>
                <a:path w="209550" h="381000">
                  <a:moveTo>
                    <a:pt x="47625" y="276225"/>
                  </a:moveTo>
                  <a:lnTo>
                    <a:pt x="57150" y="276225"/>
                  </a:lnTo>
                </a:path>
                <a:path w="209550" h="381000">
                  <a:moveTo>
                    <a:pt x="38100" y="314325"/>
                  </a:moveTo>
                  <a:lnTo>
                    <a:pt x="57150" y="314325"/>
                  </a:lnTo>
                </a:path>
                <a:path w="209550" h="381000">
                  <a:moveTo>
                    <a:pt x="38100" y="361950"/>
                  </a:moveTo>
                  <a:lnTo>
                    <a:pt x="57150" y="361950"/>
                  </a:lnTo>
                </a:path>
                <a:path w="209550" h="381000">
                  <a:moveTo>
                    <a:pt x="38100" y="371475"/>
                  </a:moveTo>
                  <a:lnTo>
                    <a:pt x="57150" y="371475"/>
                  </a:lnTo>
                </a:path>
                <a:path w="209550" h="381000">
                  <a:moveTo>
                    <a:pt x="38100" y="266700"/>
                  </a:moveTo>
                  <a:lnTo>
                    <a:pt x="57150" y="266700"/>
                  </a:lnTo>
                </a:path>
                <a:path w="209550" h="381000">
                  <a:moveTo>
                    <a:pt x="38100" y="257175"/>
                  </a:moveTo>
                  <a:lnTo>
                    <a:pt x="57150" y="257175"/>
                  </a:lnTo>
                  <a:lnTo>
                    <a:pt x="38100" y="257175"/>
                  </a:lnTo>
                  <a:lnTo>
                    <a:pt x="47625" y="257175"/>
                  </a:lnTo>
                </a:path>
                <a:path w="209550" h="381000">
                  <a:moveTo>
                    <a:pt x="38100" y="257175"/>
                  </a:moveTo>
                  <a:lnTo>
                    <a:pt x="57150" y="257175"/>
                  </a:lnTo>
                </a:path>
                <a:path w="209550" h="381000">
                  <a:moveTo>
                    <a:pt x="38100" y="247650"/>
                  </a:moveTo>
                  <a:lnTo>
                    <a:pt x="66675" y="247650"/>
                  </a:lnTo>
                </a:path>
                <a:path w="209550" h="381000">
                  <a:moveTo>
                    <a:pt x="38100" y="257175"/>
                  </a:moveTo>
                  <a:lnTo>
                    <a:pt x="57150" y="257175"/>
                  </a:lnTo>
                </a:path>
                <a:path w="209550" h="381000">
                  <a:moveTo>
                    <a:pt x="57150" y="276225"/>
                  </a:moveTo>
                  <a:lnTo>
                    <a:pt x="57150" y="266700"/>
                  </a:lnTo>
                </a:path>
                <a:path w="209550" h="381000">
                  <a:moveTo>
                    <a:pt x="57150" y="314325"/>
                  </a:moveTo>
                  <a:lnTo>
                    <a:pt x="57150" y="295275"/>
                  </a:lnTo>
                </a:path>
                <a:path w="209550" h="381000">
                  <a:moveTo>
                    <a:pt x="66675" y="295275"/>
                  </a:moveTo>
                  <a:lnTo>
                    <a:pt x="66675" y="285750"/>
                  </a:lnTo>
                </a:path>
                <a:path w="209550" h="381000">
                  <a:moveTo>
                    <a:pt x="57150" y="371475"/>
                  </a:moveTo>
                  <a:lnTo>
                    <a:pt x="57150" y="361950"/>
                  </a:lnTo>
                </a:path>
                <a:path w="209550" h="381000">
                  <a:moveTo>
                    <a:pt x="57150" y="381000"/>
                  </a:moveTo>
                  <a:lnTo>
                    <a:pt x="66675" y="381000"/>
                  </a:lnTo>
                </a:path>
                <a:path w="209550" h="381000">
                  <a:moveTo>
                    <a:pt x="57150" y="361950"/>
                  </a:moveTo>
                  <a:lnTo>
                    <a:pt x="57150" y="314325"/>
                  </a:lnTo>
                </a:path>
                <a:path w="209550" h="381000">
                  <a:moveTo>
                    <a:pt x="57150" y="285750"/>
                  </a:moveTo>
                  <a:lnTo>
                    <a:pt x="57150" y="276225"/>
                  </a:lnTo>
                </a:path>
                <a:path w="209550" h="381000">
                  <a:moveTo>
                    <a:pt x="57150" y="266700"/>
                  </a:moveTo>
                  <a:lnTo>
                    <a:pt x="57150" y="257175"/>
                  </a:lnTo>
                  <a:lnTo>
                    <a:pt x="66675" y="247650"/>
                  </a:lnTo>
                </a:path>
                <a:path w="209550" h="381000">
                  <a:moveTo>
                    <a:pt x="38100" y="276225"/>
                  </a:moveTo>
                  <a:lnTo>
                    <a:pt x="38100" y="266700"/>
                  </a:lnTo>
                  <a:lnTo>
                    <a:pt x="47625" y="266700"/>
                  </a:lnTo>
                </a:path>
                <a:path w="209550" h="381000">
                  <a:moveTo>
                    <a:pt x="38100" y="314325"/>
                  </a:moveTo>
                  <a:lnTo>
                    <a:pt x="38100" y="295275"/>
                  </a:lnTo>
                </a:path>
                <a:path w="209550" h="381000">
                  <a:moveTo>
                    <a:pt x="38100" y="371475"/>
                  </a:moveTo>
                  <a:lnTo>
                    <a:pt x="38100" y="361950"/>
                  </a:lnTo>
                  <a:lnTo>
                    <a:pt x="38100" y="314325"/>
                  </a:lnTo>
                  <a:lnTo>
                    <a:pt x="47625" y="314325"/>
                  </a:lnTo>
                </a:path>
                <a:path w="209550" h="381000">
                  <a:moveTo>
                    <a:pt x="38100" y="285750"/>
                  </a:moveTo>
                  <a:lnTo>
                    <a:pt x="47625" y="276225"/>
                  </a:lnTo>
                </a:path>
                <a:path w="209550" h="381000">
                  <a:moveTo>
                    <a:pt x="38100" y="257175"/>
                  </a:moveTo>
                  <a:lnTo>
                    <a:pt x="38100" y="247650"/>
                  </a:lnTo>
                </a:path>
                <a:path w="209550" h="381000">
                  <a:moveTo>
                    <a:pt x="47625" y="266700"/>
                  </a:moveTo>
                  <a:lnTo>
                    <a:pt x="47625" y="257175"/>
                  </a:lnTo>
                </a:path>
                <a:path w="209550" h="381000">
                  <a:moveTo>
                    <a:pt x="38100" y="257175"/>
                  </a:moveTo>
                  <a:lnTo>
                    <a:pt x="47625" y="257175"/>
                  </a:lnTo>
                </a:path>
                <a:path w="209550" h="381000">
                  <a:moveTo>
                    <a:pt x="28575" y="276225"/>
                  </a:moveTo>
                  <a:lnTo>
                    <a:pt x="19050" y="276225"/>
                  </a:lnTo>
                  <a:lnTo>
                    <a:pt x="28575" y="276225"/>
                  </a:lnTo>
                </a:path>
                <a:path w="209550" h="381000">
                  <a:moveTo>
                    <a:pt x="9525" y="285750"/>
                  </a:moveTo>
                  <a:lnTo>
                    <a:pt x="0" y="285750"/>
                  </a:lnTo>
                </a:path>
                <a:path w="209550" h="381000">
                  <a:moveTo>
                    <a:pt x="9525" y="276225"/>
                  </a:moveTo>
                  <a:lnTo>
                    <a:pt x="19050" y="276225"/>
                  </a:lnTo>
                  <a:lnTo>
                    <a:pt x="28575" y="276225"/>
                  </a:lnTo>
                </a:path>
                <a:path w="209550" h="381000">
                  <a:moveTo>
                    <a:pt x="9525" y="276225"/>
                  </a:moveTo>
                  <a:lnTo>
                    <a:pt x="0" y="276225"/>
                  </a:lnTo>
                  <a:lnTo>
                    <a:pt x="0" y="285750"/>
                  </a:lnTo>
                </a:path>
                <a:path w="209550" h="381000">
                  <a:moveTo>
                    <a:pt x="19050" y="276225"/>
                  </a:moveTo>
                  <a:lnTo>
                    <a:pt x="28575" y="276225"/>
                  </a:lnTo>
                </a:path>
                <a:path w="209550" h="381000">
                  <a:moveTo>
                    <a:pt x="28575" y="285750"/>
                  </a:moveTo>
                  <a:lnTo>
                    <a:pt x="19050" y="285750"/>
                  </a:lnTo>
                </a:path>
                <a:path w="209550" h="381000">
                  <a:moveTo>
                    <a:pt x="38100" y="295275"/>
                  </a:moveTo>
                  <a:lnTo>
                    <a:pt x="38100" y="285750"/>
                  </a:lnTo>
                </a:path>
                <a:path w="209550" h="381000">
                  <a:moveTo>
                    <a:pt x="28575" y="295275"/>
                  </a:moveTo>
                  <a:lnTo>
                    <a:pt x="28575" y="285750"/>
                  </a:lnTo>
                </a:path>
                <a:path w="209550" h="381000">
                  <a:moveTo>
                    <a:pt x="9525" y="285750"/>
                  </a:moveTo>
                  <a:lnTo>
                    <a:pt x="0" y="285750"/>
                  </a:lnTo>
                </a:path>
                <a:path w="209550" h="381000">
                  <a:moveTo>
                    <a:pt x="19050" y="285750"/>
                  </a:moveTo>
                  <a:lnTo>
                    <a:pt x="28575" y="285750"/>
                  </a:lnTo>
                </a:path>
                <a:path w="209550" h="381000">
                  <a:moveTo>
                    <a:pt x="28575" y="371475"/>
                  </a:moveTo>
                  <a:lnTo>
                    <a:pt x="38100" y="381000"/>
                  </a:lnTo>
                </a:path>
                <a:path w="209550" h="381000">
                  <a:moveTo>
                    <a:pt x="9525" y="285750"/>
                  </a:moveTo>
                  <a:lnTo>
                    <a:pt x="9525" y="276225"/>
                  </a:lnTo>
                </a:path>
                <a:path w="209550" h="381000">
                  <a:moveTo>
                    <a:pt x="19050" y="285750"/>
                  </a:moveTo>
                  <a:lnTo>
                    <a:pt x="19050" y="276225"/>
                  </a:lnTo>
                </a:path>
                <a:path w="209550" h="381000">
                  <a:moveTo>
                    <a:pt x="9525" y="285750"/>
                  </a:moveTo>
                  <a:lnTo>
                    <a:pt x="9525" y="276225"/>
                  </a:lnTo>
                </a:path>
                <a:path w="209550" h="381000">
                  <a:moveTo>
                    <a:pt x="66675" y="295275"/>
                  </a:moveTo>
                  <a:lnTo>
                    <a:pt x="66675" y="285750"/>
                  </a:lnTo>
                </a:path>
                <a:path w="209550" h="381000">
                  <a:moveTo>
                    <a:pt x="180975" y="276225"/>
                  </a:moveTo>
                  <a:lnTo>
                    <a:pt x="180975" y="314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727950" y="4679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556500" y="4413250"/>
              <a:ext cx="266700" cy="390525"/>
            </a:xfrm>
            <a:custGeom>
              <a:avLst/>
              <a:gdLst/>
              <a:ahLst/>
              <a:cxnLst/>
              <a:rect l="l" t="t" r="r" b="b"/>
              <a:pathLst>
                <a:path w="266700" h="390525">
                  <a:moveTo>
                    <a:pt x="171450" y="266700"/>
                  </a:moveTo>
                  <a:lnTo>
                    <a:pt x="171450" y="247650"/>
                  </a:lnTo>
                </a:path>
                <a:path w="266700" h="390525">
                  <a:moveTo>
                    <a:pt x="66675" y="381000"/>
                  </a:moveTo>
                  <a:lnTo>
                    <a:pt x="142875" y="381000"/>
                  </a:lnTo>
                </a:path>
                <a:path w="266700" h="390525">
                  <a:moveTo>
                    <a:pt x="19050" y="285750"/>
                  </a:moveTo>
                  <a:lnTo>
                    <a:pt x="57150" y="285750"/>
                  </a:lnTo>
                </a:path>
                <a:path w="266700" h="390525">
                  <a:moveTo>
                    <a:pt x="19050" y="295275"/>
                  </a:moveTo>
                  <a:lnTo>
                    <a:pt x="57150" y="295275"/>
                  </a:lnTo>
                </a:path>
                <a:path w="266700" h="390525">
                  <a:moveTo>
                    <a:pt x="19050" y="304800"/>
                  </a:moveTo>
                  <a:lnTo>
                    <a:pt x="57150" y="304800"/>
                  </a:lnTo>
                </a:path>
                <a:path w="266700" h="390525">
                  <a:moveTo>
                    <a:pt x="0" y="295275"/>
                  </a:moveTo>
                  <a:lnTo>
                    <a:pt x="57150" y="295275"/>
                  </a:lnTo>
                </a:path>
                <a:path w="266700" h="390525">
                  <a:moveTo>
                    <a:pt x="19050" y="381000"/>
                  </a:moveTo>
                  <a:lnTo>
                    <a:pt x="66675" y="381000"/>
                  </a:lnTo>
                  <a:lnTo>
                    <a:pt x="19050" y="381000"/>
                  </a:lnTo>
                  <a:lnTo>
                    <a:pt x="66675" y="381000"/>
                  </a:lnTo>
                </a:path>
                <a:path w="266700" h="390525">
                  <a:moveTo>
                    <a:pt x="57150" y="390525"/>
                  </a:moveTo>
                  <a:lnTo>
                    <a:pt x="66675" y="381000"/>
                  </a:lnTo>
                </a:path>
                <a:path w="266700" h="390525">
                  <a:moveTo>
                    <a:pt x="9525" y="285750"/>
                  </a:moveTo>
                  <a:lnTo>
                    <a:pt x="161925" y="285750"/>
                  </a:lnTo>
                </a:path>
                <a:path w="266700" h="390525">
                  <a:moveTo>
                    <a:pt x="47625" y="323850"/>
                  </a:moveTo>
                  <a:lnTo>
                    <a:pt x="171450" y="323850"/>
                  </a:lnTo>
                </a:path>
                <a:path w="266700" h="390525">
                  <a:moveTo>
                    <a:pt x="57150" y="390525"/>
                  </a:moveTo>
                  <a:lnTo>
                    <a:pt x="142875" y="390525"/>
                  </a:lnTo>
                </a:path>
                <a:path w="266700" h="390525">
                  <a:moveTo>
                    <a:pt x="247650" y="228600"/>
                  </a:moveTo>
                  <a:lnTo>
                    <a:pt x="238125" y="219075"/>
                  </a:lnTo>
                  <a:lnTo>
                    <a:pt x="228600" y="219075"/>
                  </a:lnTo>
                  <a:lnTo>
                    <a:pt x="219075" y="228600"/>
                  </a:lnTo>
                  <a:lnTo>
                    <a:pt x="228600" y="238125"/>
                  </a:lnTo>
                  <a:lnTo>
                    <a:pt x="238125" y="238125"/>
                  </a:lnTo>
                  <a:lnTo>
                    <a:pt x="247650" y="228600"/>
                  </a:lnTo>
                </a:path>
                <a:path w="266700" h="390525">
                  <a:moveTo>
                    <a:pt x="238125" y="228600"/>
                  </a:moveTo>
                  <a:lnTo>
                    <a:pt x="238125" y="219075"/>
                  </a:lnTo>
                  <a:lnTo>
                    <a:pt x="228600" y="219075"/>
                  </a:lnTo>
                  <a:lnTo>
                    <a:pt x="228600" y="238125"/>
                  </a:lnTo>
                  <a:lnTo>
                    <a:pt x="238125" y="238125"/>
                  </a:lnTo>
                  <a:lnTo>
                    <a:pt x="238125" y="228600"/>
                  </a:lnTo>
                </a:path>
                <a:path w="266700" h="390525">
                  <a:moveTo>
                    <a:pt x="266700" y="228600"/>
                  </a:moveTo>
                  <a:lnTo>
                    <a:pt x="247650" y="228600"/>
                  </a:lnTo>
                </a:path>
                <a:path w="266700" h="390525">
                  <a:moveTo>
                    <a:pt x="266700" y="238125"/>
                  </a:moveTo>
                  <a:lnTo>
                    <a:pt x="247650" y="238125"/>
                  </a:lnTo>
                </a:path>
                <a:path w="266700" h="390525">
                  <a:moveTo>
                    <a:pt x="266700" y="238125"/>
                  </a:moveTo>
                  <a:lnTo>
                    <a:pt x="266700" y="228600"/>
                  </a:lnTo>
                </a:path>
                <a:path w="266700" h="390525">
                  <a:moveTo>
                    <a:pt x="123825" y="0"/>
                  </a:moveTo>
                  <a:lnTo>
                    <a:pt x="123825" y="9525"/>
                  </a:lnTo>
                </a:path>
                <a:path w="266700" h="390525">
                  <a:moveTo>
                    <a:pt x="190500" y="9525"/>
                  </a:moveTo>
                  <a:lnTo>
                    <a:pt x="228600" y="9525"/>
                  </a:lnTo>
                </a:path>
                <a:path w="266700" h="390525">
                  <a:moveTo>
                    <a:pt x="190500" y="0"/>
                  </a:moveTo>
                  <a:lnTo>
                    <a:pt x="228600" y="0"/>
                  </a:lnTo>
                </a:path>
                <a:path w="266700" h="390525">
                  <a:moveTo>
                    <a:pt x="228600" y="9525"/>
                  </a:moveTo>
                  <a:lnTo>
                    <a:pt x="228600" y="0"/>
                  </a:lnTo>
                </a:path>
                <a:path w="266700" h="390525">
                  <a:moveTo>
                    <a:pt x="200025" y="9525"/>
                  </a:moveTo>
                  <a:lnTo>
                    <a:pt x="190500" y="9525"/>
                  </a:lnTo>
                  <a:lnTo>
                    <a:pt x="190500" y="0"/>
                  </a:lnTo>
                </a:path>
                <a:path w="266700" h="390525">
                  <a:moveTo>
                    <a:pt x="180975" y="0"/>
                  </a:moveTo>
                  <a:lnTo>
                    <a:pt x="180975" y="9525"/>
                  </a:lnTo>
                  <a:lnTo>
                    <a:pt x="190500" y="9525"/>
                  </a:lnTo>
                </a:path>
                <a:path w="266700" h="390525">
                  <a:moveTo>
                    <a:pt x="180975" y="0"/>
                  </a:moveTo>
                  <a:lnTo>
                    <a:pt x="180975" y="9525"/>
                  </a:lnTo>
                </a:path>
                <a:path w="266700" h="390525">
                  <a:moveTo>
                    <a:pt x="57150" y="209550"/>
                  </a:moveTo>
                  <a:lnTo>
                    <a:pt x="28575" y="209550"/>
                  </a:lnTo>
                </a:path>
                <a:path w="266700" h="390525">
                  <a:moveTo>
                    <a:pt x="57150" y="38100"/>
                  </a:moveTo>
                  <a:lnTo>
                    <a:pt x="28575" y="38100"/>
                  </a:lnTo>
                </a:path>
                <a:path w="266700" h="390525">
                  <a:moveTo>
                    <a:pt x="57150" y="200025"/>
                  </a:moveTo>
                  <a:lnTo>
                    <a:pt x="57150" y="209550"/>
                  </a:lnTo>
                </a:path>
                <a:path w="266700" h="390525">
                  <a:moveTo>
                    <a:pt x="57150" y="228600"/>
                  </a:moveTo>
                  <a:lnTo>
                    <a:pt x="57150" y="209550"/>
                  </a:lnTo>
                </a:path>
                <a:path w="266700" h="390525">
                  <a:moveTo>
                    <a:pt x="28575" y="200025"/>
                  </a:moveTo>
                  <a:lnTo>
                    <a:pt x="28575" y="209550"/>
                  </a:lnTo>
                </a:path>
                <a:path w="266700" h="390525">
                  <a:moveTo>
                    <a:pt x="57150" y="19050"/>
                  </a:moveTo>
                  <a:lnTo>
                    <a:pt x="57150" y="38100"/>
                  </a:lnTo>
                </a:path>
                <a:path w="266700" h="390525">
                  <a:moveTo>
                    <a:pt x="19050" y="219075"/>
                  </a:moveTo>
                  <a:lnTo>
                    <a:pt x="28575" y="209550"/>
                  </a:lnTo>
                </a:path>
                <a:path w="266700" h="390525">
                  <a:moveTo>
                    <a:pt x="19050" y="19050"/>
                  </a:moveTo>
                  <a:lnTo>
                    <a:pt x="28575" y="38100"/>
                  </a:lnTo>
                </a:path>
                <a:path w="266700" h="390525">
                  <a:moveTo>
                    <a:pt x="57150" y="228600"/>
                  </a:moveTo>
                  <a:lnTo>
                    <a:pt x="66675" y="228600"/>
                  </a:lnTo>
                </a:path>
                <a:path w="266700" h="390525">
                  <a:moveTo>
                    <a:pt x="57150" y="19050"/>
                  </a:moveTo>
                  <a:lnTo>
                    <a:pt x="66675" y="19050"/>
                  </a:lnTo>
                </a:path>
                <a:path w="266700" h="390525">
                  <a:moveTo>
                    <a:pt x="209550" y="209550"/>
                  </a:moveTo>
                  <a:lnTo>
                    <a:pt x="180975" y="209550"/>
                  </a:lnTo>
                </a:path>
                <a:path w="266700" h="390525">
                  <a:moveTo>
                    <a:pt x="209550" y="200025"/>
                  </a:moveTo>
                  <a:lnTo>
                    <a:pt x="209550" y="209550"/>
                  </a:lnTo>
                </a:path>
                <a:path w="266700" h="390525">
                  <a:moveTo>
                    <a:pt x="219075" y="228600"/>
                  </a:moveTo>
                  <a:lnTo>
                    <a:pt x="209550" y="209550"/>
                  </a:lnTo>
                </a:path>
                <a:path w="266700" h="390525">
                  <a:moveTo>
                    <a:pt x="180975" y="200025"/>
                  </a:moveTo>
                  <a:lnTo>
                    <a:pt x="180975" y="209550"/>
                  </a:lnTo>
                </a:path>
                <a:path w="266700" h="390525">
                  <a:moveTo>
                    <a:pt x="180975" y="228600"/>
                  </a:moveTo>
                  <a:lnTo>
                    <a:pt x="180975" y="209550"/>
                  </a:lnTo>
                </a:path>
                <a:path w="266700" h="390525">
                  <a:moveTo>
                    <a:pt x="219075" y="228600"/>
                  </a:moveTo>
                  <a:lnTo>
                    <a:pt x="171450" y="228600"/>
                  </a:lnTo>
                </a:path>
                <a:path w="266700" h="390525">
                  <a:moveTo>
                    <a:pt x="209550" y="38100"/>
                  </a:moveTo>
                  <a:lnTo>
                    <a:pt x="180975" y="38100"/>
                  </a:lnTo>
                </a:path>
                <a:path w="266700" h="390525">
                  <a:moveTo>
                    <a:pt x="200025" y="19050"/>
                  </a:moveTo>
                  <a:lnTo>
                    <a:pt x="190500" y="19050"/>
                  </a:lnTo>
                </a:path>
                <a:path w="266700" h="390525">
                  <a:moveTo>
                    <a:pt x="219075" y="19050"/>
                  </a:moveTo>
                  <a:lnTo>
                    <a:pt x="209550" y="38100"/>
                  </a:lnTo>
                </a:path>
                <a:path w="266700" h="390525">
                  <a:moveTo>
                    <a:pt x="180975" y="19050"/>
                  </a:moveTo>
                  <a:lnTo>
                    <a:pt x="180975" y="38100"/>
                  </a:lnTo>
                </a:path>
                <a:path w="266700" h="390525">
                  <a:moveTo>
                    <a:pt x="219075" y="19050"/>
                  </a:moveTo>
                  <a:lnTo>
                    <a:pt x="171450" y="19050"/>
                  </a:lnTo>
                </a:path>
                <a:path w="266700" h="390525">
                  <a:moveTo>
                    <a:pt x="57150" y="228600"/>
                  </a:moveTo>
                  <a:lnTo>
                    <a:pt x="19050" y="228600"/>
                  </a:lnTo>
                </a:path>
                <a:path w="266700" h="390525">
                  <a:moveTo>
                    <a:pt x="57150" y="19050"/>
                  </a:moveTo>
                  <a:lnTo>
                    <a:pt x="19050" y="19050"/>
                  </a:lnTo>
                </a:path>
                <a:path w="266700" h="390525">
                  <a:moveTo>
                    <a:pt x="219075" y="228600"/>
                  </a:moveTo>
                  <a:lnTo>
                    <a:pt x="19050" y="228600"/>
                  </a:lnTo>
                </a:path>
                <a:path w="266700" h="390525">
                  <a:moveTo>
                    <a:pt x="219075" y="228600"/>
                  </a:moveTo>
                  <a:lnTo>
                    <a:pt x="57150" y="228600"/>
                  </a:lnTo>
                </a:path>
                <a:path w="266700" h="390525">
                  <a:moveTo>
                    <a:pt x="200025" y="9525"/>
                  </a:moveTo>
                  <a:lnTo>
                    <a:pt x="209550" y="19050"/>
                  </a:lnTo>
                </a:path>
                <a:path w="266700" h="390525">
                  <a:moveTo>
                    <a:pt x="190500" y="9525"/>
                  </a:moveTo>
                  <a:lnTo>
                    <a:pt x="190500" y="19050"/>
                  </a:lnTo>
                </a:path>
                <a:path w="266700" h="390525">
                  <a:moveTo>
                    <a:pt x="57150" y="19050"/>
                  </a:moveTo>
                  <a:lnTo>
                    <a:pt x="95250" y="9525"/>
                  </a:lnTo>
                </a:path>
                <a:path w="266700" h="390525">
                  <a:moveTo>
                    <a:pt x="57150" y="238125"/>
                  </a:moveTo>
                  <a:lnTo>
                    <a:pt x="28575" y="238125"/>
                  </a:lnTo>
                  <a:lnTo>
                    <a:pt x="38100" y="238125"/>
                  </a:lnTo>
                </a:path>
                <a:path w="266700" h="390525">
                  <a:moveTo>
                    <a:pt x="238125" y="228600"/>
                  </a:moveTo>
                  <a:lnTo>
                    <a:pt x="228600" y="228600"/>
                  </a:lnTo>
                  <a:lnTo>
                    <a:pt x="238125" y="228600"/>
                  </a:lnTo>
                </a:path>
                <a:path w="266700" h="390525">
                  <a:moveTo>
                    <a:pt x="219075" y="238125"/>
                  </a:moveTo>
                  <a:lnTo>
                    <a:pt x="19050" y="238125"/>
                  </a:lnTo>
                </a:path>
                <a:path w="266700" h="390525">
                  <a:moveTo>
                    <a:pt x="219075" y="228600"/>
                  </a:moveTo>
                  <a:lnTo>
                    <a:pt x="57150" y="228600"/>
                  </a:lnTo>
                </a:path>
                <a:path w="266700" h="390525">
                  <a:moveTo>
                    <a:pt x="238125" y="228600"/>
                  </a:moveTo>
                  <a:lnTo>
                    <a:pt x="200025" y="19050"/>
                  </a:lnTo>
                </a:path>
                <a:path w="266700" h="390525">
                  <a:moveTo>
                    <a:pt x="57150" y="228600"/>
                  </a:moveTo>
                  <a:lnTo>
                    <a:pt x="57150" y="238125"/>
                  </a:lnTo>
                </a:path>
                <a:path w="266700" h="390525">
                  <a:moveTo>
                    <a:pt x="47625" y="228600"/>
                  </a:moveTo>
                  <a:lnTo>
                    <a:pt x="47625" y="2381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789862" y="46323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575550" y="46418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9525" y="9525"/>
                  </a:lnTo>
                </a:path>
                <a:path w="9525" h="9525">
                  <a:moveTo>
                    <a:pt x="0" y="0"/>
                  </a:moveTo>
                  <a:lnTo>
                    <a:pt x="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389813" y="4651374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9525"/>
                  </a:move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19050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394575" y="4413250"/>
              <a:ext cx="152400" cy="295275"/>
            </a:xfrm>
            <a:custGeom>
              <a:avLst/>
              <a:gdLst/>
              <a:ahLst/>
              <a:cxnLst/>
              <a:rect l="l" t="t" r="r" b="b"/>
              <a:pathLst>
                <a:path w="152400" h="295275">
                  <a:moveTo>
                    <a:pt x="76200" y="266700"/>
                  </a:moveTo>
                  <a:lnTo>
                    <a:pt x="76200" y="238125"/>
                  </a:lnTo>
                </a:path>
                <a:path w="152400" h="295275">
                  <a:moveTo>
                    <a:pt x="76200" y="266700"/>
                  </a:moveTo>
                  <a:lnTo>
                    <a:pt x="76200" y="247650"/>
                  </a:lnTo>
                </a:path>
                <a:path w="152400" h="295275">
                  <a:moveTo>
                    <a:pt x="47625" y="276225"/>
                  </a:moveTo>
                  <a:lnTo>
                    <a:pt x="47625" y="9525"/>
                  </a:lnTo>
                </a:path>
                <a:path w="152400" h="295275">
                  <a:moveTo>
                    <a:pt x="85725" y="285750"/>
                  </a:moveTo>
                  <a:lnTo>
                    <a:pt x="142875" y="285750"/>
                  </a:lnTo>
                </a:path>
                <a:path w="152400" h="295275">
                  <a:moveTo>
                    <a:pt x="152400" y="295275"/>
                  </a:moveTo>
                  <a:lnTo>
                    <a:pt x="142875" y="285750"/>
                  </a:lnTo>
                  <a:lnTo>
                    <a:pt x="133350" y="295275"/>
                  </a:lnTo>
                  <a:lnTo>
                    <a:pt x="152400" y="295275"/>
                  </a:lnTo>
                </a:path>
                <a:path w="152400" h="295275">
                  <a:moveTo>
                    <a:pt x="76200" y="266700"/>
                  </a:moveTo>
                  <a:lnTo>
                    <a:pt x="76200" y="247650"/>
                  </a:lnTo>
                </a:path>
                <a:path w="152400" h="295275">
                  <a:moveTo>
                    <a:pt x="57150" y="257175"/>
                  </a:moveTo>
                  <a:lnTo>
                    <a:pt x="0" y="257175"/>
                  </a:lnTo>
                </a:path>
                <a:path w="152400" h="295275">
                  <a:moveTo>
                    <a:pt x="19050" y="9525"/>
                  </a:moveTo>
                  <a:lnTo>
                    <a:pt x="19050" y="0"/>
                  </a:lnTo>
                </a:path>
                <a:path w="152400" h="295275">
                  <a:moveTo>
                    <a:pt x="28575" y="228600"/>
                  </a:moveTo>
                  <a:lnTo>
                    <a:pt x="28575" y="209550"/>
                  </a:lnTo>
                </a:path>
                <a:path w="152400" h="295275">
                  <a:moveTo>
                    <a:pt x="28575" y="19050"/>
                  </a:moveTo>
                  <a:lnTo>
                    <a:pt x="28575" y="38100"/>
                  </a:lnTo>
                </a:path>
                <a:path w="152400" h="295275">
                  <a:moveTo>
                    <a:pt x="114300" y="0"/>
                  </a:moveTo>
                  <a:lnTo>
                    <a:pt x="114300" y="9525"/>
                  </a:lnTo>
                </a:path>
                <a:path w="152400" h="295275">
                  <a:moveTo>
                    <a:pt x="123825" y="0"/>
                  </a:moveTo>
                  <a:lnTo>
                    <a:pt x="123825" y="9525"/>
                  </a:lnTo>
                </a:path>
                <a:path w="152400" h="295275">
                  <a:moveTo>
                    <a:pt x="66675" y="0"/>
                  </a:moveTo>
                  <a:lnTo>
                    <a:pt x="66675" y="9525"/>
                  </a:lnTo>
                </a:path>
                <a:path w="152400" h="295275">
                  <a:moveTo>
                    <a:pt x="57150" y="0"/>
                  </a:moveTo>
                  <a:lnTo>
                    <a:pt x="57150" y="9525"/>
                  </a:lnTo>
                </a:path>
                <a:path w="152400" h="295275">
                  <a:moveTo>
                    <a:pt x="47625" y="9525"/>
                  </a:moveTo>
                  <a:lnTo>
                    <a:pt x="47625" y="0"/>
                  </a:lnTo>
                  <a:lnTo>
                    <a:pt x="57150" y="0"/>
                  </a:lnTo>
                </a:path>
                <a:path w="152400" h="295275">
                  <a:moveTo>
                    <a:pt x="38100" y="9525"/>
                  </a:moveTo>
                  <a:lnTo>
                    <a:pt x="57150" y="9525"/>
                  </a:lnTo>
                </a:path>
                <a:path w="152400" h="295275">
                  <a:moveTo>
                    <a:pt x="38100" y="200025"/>
                  </a:moveTo>
                  <a:lnTo>
                    <a:pt x="38100" y="209550"/>
                  </a:lnTo>
                </a:path>
                <a:path w="152400" h="295275">
                  <a:moveTo>
                    <a:pt x="66675" y="228600"/>
                  </a:moveTo>
                  <a:lnTo>
                    <a:pt x="66675" y="209550"/>
                  </a:lnTo>
                </a:path>
                <a:path w="152400" h="295275">
                  <a:moveTo>
                    <a:pt x="57150" y="200025"/>
                  </a:moveTo>
                  <a:lnTo>
                    <a:pt x="57150" y="209550"/>
                  </a:lnTo>
                </a:path>
                <a:path w="152400" h="295275">
                  <a:moveTo>
                    <a:pt x="66675" y="19050"/>
                  </a:moveTo>
                  <a:lnTo>
                    <a:pt x="66675" y="38100"/>
                  </a:lnTo>
                </a:path>
                <a:path w="152400" h="295275">
                  <a:moveTo>
                    <a:pt x="57150" y="9525"/>
                  </a:moveTo>
                  <a:lnTo>
                    <a:pt x="57150" y="19050"/>
                  </a:lnTo>
                </a:path>
                <a:path w="152400" h="295275">
                  <a:moveTo>
                    <a:pt x="38100" y="9525"/>
                  </a:moveTo>
                  <a:lnTo>
                    <a:pt x="38100" y="19050"/>
                  </a:lnTo>
                </a:path>
                <a:path w="152400" h="295275">
                  <a:moveTo>
                    <a:pt x="57150" y="0"/>
                  </a:moveTo>
                  <a:lnTo>
                    <a:pt x="19050" y="0"/>
                  </a:lnTo>
                </a:path>
                <a:path w="152400" h="295275">
                  <a:moveTo>
                    <a:pt x="57150" y="9525"/>
                  </a:moveTo>
                  <a:lnTo>
                    <a:pt x="19050" y="9525"/>
                  </a:lnTo>
                </a:path>
                <a:path w="152400" h="295275">
                  <a:moveTo>
                    <a:pt x="28575" y="209550"/>
                  </a:moveTo>
                  <a:lnTo>
                    <a:pt x="66675" y="209550"/>
                  </a:lnTo>
                </a:path>
                <a:path w="152400" h="295275">
                  <a:moveTo>
                    <a:pt x="28575" y="228600"/>
                  </a:moveTo>
                  <a:lnTo>
                    <a:pt x="66675" y="228600"/>
                  </a:lnTo>
                  <a:lnTo>
                    <a:pt x="28575" y="228600"/>
                  </a:lnTo>
                </a:path>
                <a:path w="152400" h="295275">
                  <a:moveTo>
                    <a:pt x="28575" y="38100"/>
                  </a:moveTo>
                  <a:lnTo>
                    <a:pt x="66675" y="38100"/>
                  </a:lnTo>
                </a:path>
                <a:path w="152400" h="295275">
                  <a:moveTo>
                    <a:pt x="28575" y="19050"/>
                  </a:moveTo>
                  <a:lnTo>
                    <a:pt x="6667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470775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423150" y="4641850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0" y="0"/>
                  </a:moveTo>
                  <a:lnTo>
                    <a:pt x="0" y="9525"/>
                  </a:lnTo>
                </a:path>
                <a:path w="38100" h="9525">
                  <a:moveTo>
                    <a:pt x="38100" y="0"/>
                  </a:moveTo>
                  <a:lnTo>
                    <a:pt x="3810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8900" y="5480050"/>
              <a:ext cx="8391525" cy="5080"/>
            </a:xfrm>
            <a:custGeom>
              <a:avLst/>
              <a:gdLst/>
              <a:ahLst/>
              <a:cxnLst/>
              <a:rect l="l" t="t" r="r" b="b"/>
              <a:pathLst>
                <a:path w="8391525" h="5079">
                  <a:moveTo>
                    <a:pt x="0" y="4762"/>
                  </a:moveTo>
                  <a:lnTo>
                    <a:pt x="8391525" y="4762"/>
                  </a:lnTo>
                  <a:lnTo>
                    <a:pt x="8391525" y="0"/>
                  </a:lnTo>
                  <a:lnTo>
                    <a:pt x="0" y="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660900" y="4699000"/>
              <a:ext cx="523875" cy="809625"/>
            </a:xfrm>
            <a:custGeom>
              <a:avLst/>
              <a:gdLst/>
              <a:ahLst/>
              <a:cxnLst/>
              <a:rect l="l" t="t" r="r" b="b"/>
              <a:pathLst>
                <a:path w="523875" h="809625">
                  <a:moveTo>
                    <a:pt x="57150" y="38100"/>
                  </a:moveTo>
                  <a:lnTo>
                    <a:pt x="57150" y="390525"/>
                  </a:lnTo>
                </a:path>
                <a:path w="523875" h="809625">
                  <a:moveTo>
                    <a:pt x="266700" y="38100"/>
                  </a:moveTo>
                  <a:lnTo>
                    <a:pt x="266700" y="428625"/>
                  </a:lnTo>
                </a:path>
                <a:path w="523875" h="809625">
                  <a:moveTo>
                    <a:pt x="152400" y="95250"/>
                  </a:moveTo>
                  <a:lnTo>
                    <a:pt x="152400" y="400050"/>
                  </a:lnTo>
                </a:path>
                <a:path w="523875" h="809625">
                  <a:moveTo>
                    <a:pt x="171450" y="95250"/>
                  </a:moveTo>
                  <a:lnTo>
                    <a:pt x="171450" y="400050"/>
                  </a:lnTo>
                </a:path>
                <a:path w="523875" h="809625">
                  <a:moveTo>
                    <a:pt x="28575" y="0"/>
                  </a:moveTo>
                  <a:lnTo>
                    <a:pt x="28575" y="647700"/>
                  </a:lnTo>
                </a:path>
                <a:path w="523875" h="809625">
                  <a:moveTo>
                    <a:pt x="161925" y="723900"/>
                  </a:moveTo>
                  <a:lnTo>
                    <a:pt x="161925" y="476250"/>
                  </a:lnTo>
                </a:path>
                <a:path w="523875" h="809625">
                  <a:moveTo>
                    <a:pt x="161925" y="400050"/>
                  </a:moveTo>
                  <a:lnTo>
                    <a:pt x="161925" y="390525"/>
                  </a:lnTo>
                </a:path>
                <a:path w="523875" h="809625">
                  <a:moveTo>
                    <a:pt x="161925" y="314325"/>
                  </a:moveTo>
                  <a:lnTo>
                    <a:pt x="161925" y="66675"/>
                  </a:lnTo>
                </a:path>
                <a:path w="523875" h="809625">
                  <a:moveTo>
                    <a:pt x="295275" y="38100"/>
                  </a:moveTo>
                  <a:lnTo>
                    <a:pt x="295275" y="762000"/>
                  </a:lnTo>
                </a:path>
                <a:path w="523875" h="809625">
                  <a:moveTo>
                    <a:pt x="57150" y="438150"/>
                  </a:moveTo>
                  <a:lnTo>
                    <a:pt x="57150" y="733425"/>
                  </a:lnTo>
                </a:path>
                <a:path w="523875" h="809625">
                  <a:moveTo>
                    <a:pt x="104775" y="447675"/>
                  </a:moveTo>
                  <a:lnTo>
                    <a:pt x="104775" y="619125"/>
                  </a:lnTo>
                </a:path>
                <a:path w="523875" h="809625">
                  <a:moveTo>
                    <a:pt x="95250" y="447675"/>
                  </a:moveTo>
                  <a:lnTo>
                    <a:pt x="95250" y="619125"/>
                  </a:lnTo>
                </a:path>
                <a:path w="523875" h="809625">
                  <a:moveTo>
                    <a:pt x="266700" y="428625"/>
                  </a:moveTo>
                  <a:lnTo>
                    <a:pt x="266700" y="733425"/>
                  </a:lnTo>
                </a:path>
                <a:path w="523875" h="809625">
                  <a:moveTo>
                    <a:pt x="171450" y="495300"/>
                  </a:moveTo>
                  <a:lnTo>
                    <a:pt x="171450" y="695325"/>
                  </a:lnTo>
                </a:path>
                <a:path w="523875" h="809625">
                  <a:moveTo>
                    <a:pt x="161925" y="495300"/>
                  </a:moveTo>
                  <a:lnTo>
                    <a:pt x="161925" y="695325"/>
                  </a:lnTo>
                </a:path>
                <a:path w="523875" h="809625">
                  <a:moveTo>
                    <a:pt x="95250" y="428625"/>
                  </a:moveTo>
                  <a:lnTo>
                    <a:pt x="95250" y="809625"/>
                  </a:lnTo>
                  <a:lnTo>
                    <a:pt x="104775" y="809625"/>
                  </a:lnTo>
                </a:path>
                <a:path w="523875" h="809625">
                  <a:moveTo>
                    <a:pt x="0" y="762000"/>
                  </a:moveTo>
                  <a:lnTo>
                    <a:pt x="523875" y="7620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6137" y="5303837"/>
              <a:ext cx="300037" cy="1762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984750" y="54610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w="0" h="19050">
                  <a:moveTo>
                    <a:pt x="0" y="190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3287" y="5027612"/>
              <a:ext cx="214312" cy="1714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13275" y="4422775"/>
              <a:ext cx="419100" cy="381000"/>
            </a:xfrm>
            <a:custGeom>
              <a:avLst/>
              <a:gdLst/>
              <a:ahLst/>
              <a:cxnLst/>
              <a:rect l="l" t="t" r="r" b="b"/>
              <a:pathLst>
                <a:path w="419100" h="381000">
                  <a:moveTo>
                    <a:pt x="76200" y="9525"/>
                  </a:moveTo>
                  <a:lnTo>
                    <a:pt x="66675" y="28575"/>
                  </a:lnTo>
                </a:path>
                <a:path w="419100" h="381000">
                  <a:moveTo>
                    <a:pt x="38100" y="9525"/>
                  </a:moveTo>
                  <a:lnTo>
                    <a:pt x="38100" y="28575"/>
                  </a:lnTo>
                </a:path>
                <a:path w="419100" h="381000">
                  <a:moveTo>
                    <a:pt x="57150" y="266700"/>
                  </a:moveTo>
                  <a:lnTo>
                    <a:pt x="57150" y="0"/>
                  </a:lnTo>
                </a:path>
                <a:path w="419100" h="381000">
                  <a:moveTo>
                    <a:pt x="352425" y="9525"/>
                  </a:moveTo>
                  <a:lnTo>
                    <a:pt x="352425" y="28575"/>
                  </a:lnTo>
                </a:path>
                <a:path w="419100" h="381000">
                  <a:moveTo>
                    <a:pt x="381000" y="9525"/>
                  </a:moveTo>
                  <a:lnTo>
                    <a:pt x="381000" y="28575"/>
                  </a:lnTo>
                </a:path>
                <a:path w="419100" h="381000">
                  <a:moveTo>
                    <a:pt x="190500" y="9525"/>
                  </a:moveTo>
                  <a:lnTo>
                    <a:pt x="190500" y="28575"/>
                  </a:lnTo>
                  <a:lnTo>
                    <a:pt x="200025" y="28575"/>
                  </a:lnTo>
                </a:path>
                <a:path w="419100" h="381000">
                  <a:moveTo>
                    <a:pt x="228600" y="9525"/>
                  </a:moveTo>
                  <a:lnTo>
                    <a:pt x="228600" y="28575"/>
                  </a:lnTo>
                </a:path>
                <a:path w="419100" h="381000">
                  <a:moveTo>
                    <a:pt x="209550" y="266700"/>
                  </a:moveTo>
                  <a:lnTo>
                    <a:pt x="209550" y="0"/>
                  </a:lnTo>
                </a:path>
                <a:path w="419100" h="381000">
                  <a:moveTo>
                    <a:pt x="361950" y="266700"/>
                  </a:moveTo>
                  <a:lnTo>
                    <a:pt x="361950" y="0"/>
                  </a:lnTo>
                </a:path>
                <a:path w="419100" h="381000">
                  <a:moveTo>
                    <a:pt x="66675" y="247650"/>
                  </a:moveTo>
                  <a:lnTo>
                    <a:pt x="9525" y="247650"/>
                  </a:lnTo>
                </a:path>
                <a:path w="419100" h="381000">
                  <a:moveTo>
                    <a:pt x="419100" y="228600"/>
                  </a:moveTo>
                  <a:lnTo>
                    <a:pt x="9525" y="228600"/>
                  </a:lnTo>
                </a:path>
                <a:path w="419100" h="381000">
                  <a:moveTo>
                    <a:pt x="0" y="247650"/>
                  </a:moveTo>
                  <a:lnTo>
                    <a:pt x="0" y="228600"/>
                  </a:lnTo>
                  <a:lnTo>
                    <a:pt x="9525" y="228600"/>
                  </a:lnTo>
                </a:path>
                <a:path w="419100" h="381000">
                  <a:moveTo>
                    <a:pt x="342900" y="276225"/>
                  </a:moveTo>
                  <a:lnTo>
                    <a:pt x="342900" y="314325"/>
                  </a:lnTo>
                </a:path>
                <a:path w="419100" h="381000">
                  <a:moveTo>
                    <a:pt x="171450" y="285750"/>
                  </a:moveTo>
                  <a:lnTo>
                    <a:pt x="171450" y="276225"/>
                  </a:lnTo>
                </a:path>
                <a:path w="419100" h="381000">
                  <a:moveTo>
                    <a:pt x="200025" y="295275"/>
                  </a:moveTo>
                  <a:lnTo>
                    <a:pt x="200025" y="285750"/>
                  </a:lnTo>
                </a:path>
                <a:path w="419100" h="381000">
                  <a:moveTo>
                    <a:pt x="228600" y="295275"/>
                  </a:moveTo>
                  <a:lnTo>
                    <a:pt x="228600" y="285750"/>
                  </a:lnTo>
                </a:path>
                <a:path w="419100" h="381000">
                  <a:moveTo>
                    <a:pt x="228600" y="381000"/>
                  </a:moveTo>
                  <a:lnTo>
                    <a:pt x="314325" y="381000"/>
                  </a:lnTo>
                </a:path>
                <a:path w="419100" h="381000">
                  <a:moveTo>
                    <a:pt x="219075" y="314325"/>
                  </a:moveTo>
                  <a:lnTo>
                    <a:pt x="342900" y="314325"/>
                  </a:lnTo>
                </a:path>
                <a:path w="419100" h="381000">
                  <a:moveTo>
                    <a:pt x="228600" y="371475"/>
                  </a:moveTo>
                  <a:lnTo>
                    <a:pt x="314325" y="371475"/>
                  </a:lnTo>
                </a:path>
                <a:path w="419100" h="381000">
                  <a:moveTo>
                    <a:pt x="228600" y="381000"/>
                  </a:moveTo>
                  <a:lnTo>
                    <a:pt x="228600" y="371475"/>
                  </a:lnTo>
                  <a:lnTo>
                    <a:pt x="238125" y="371475"/>
                  </a:lnTo>
                </a:path>
                <a:path w="419100" h="381000">
                  <a:moveTo>
                    <a:pt x="190500" y="371475"/>
                  </a:moveTo>
                  <a:lnTo>
                    <a:pt x="228600" y="371475"/>
                  </a:lnTo>
                  <a:lnTo>
                    <a:pt x="238125" y="371475"/>
                  </a:lnTo>
                </a:path>
                <a:path w="419100" h="381000">
                  <a:moveTo>
                    <a:pt x="228600" y="371475"/>
                  </a:moveTo>
                  <a:lnTo>
                    <a:pt x="190500" y="371475"/>
                  </a:lnTo>
                  <a:lnTo>
                    <a:pt x="228600" y="371475"/>
                  </a:lnTo>
                  <a:lnTo>
                    <a:pt x="238125" y="371475"/>
                  </a:lnTo>
                </a:path>
                <a:path w="419100" h="381000">
                  <a:moveTo>
                    <a:pt x="190500" y="371475"/>
                  </a:moveTo>
                  <a:lnTo>
                    <a:pt x="228600" y="371475"/>
                  </a:lnTo>
                  <a:lnTo>
                    <a:pt x="238125" y="371475"/>
                  </a:lnTo>
                </a:path>
                <a:path w="419100" h="381000">
                  <a:moveTo>
                    <a:pt x="171450" y="285750"/>
                  </a:moveTo>
                  <a:lnTo>
                    <a:pt x="228600" y="285750"/>
                  </a:lnTo>
                </a:path>
                <a:path w="419100" h="381000">
                  <a:moveTo>
                    <a:pt x="190500" y="295275"/>
                  </a:moveTo>
                  <a:lnTo>
                    <a:pt x="228600" y="295275"/>
                  </a:lnTo>
                </a:path>
                <a:path w="419100" h="381000">
                  <a:moveTo>
                    <a:pt x="228600" y="371475"/>
                  </a:moveTo>
                  <a:lnTo>
                    <a:pt x="238125" y="371475"/>
                  </a:lnTo>
                </a:path>
                <a:path w="419100" h="381000">
                  <a:moveTo>
                    <a:pt x="228600" y="295275"/>
                  </a:moveTo>
                  <a:lnTo>
                    <a:pt x="228600" y="285750"/>
                  </a:lnTo>
                </a:path>
                <a:path w="419100" h="381000">
                  <a:moveTo>
                    <a:pt x="190500" y="371475"/>
                  </a:moveTo>
                  <a:lnTo>
                    <a:pt x="190500" y="381000"/>
                  </a:lnTo>
                </a:path>
                <a:path w="419100" h="381000">
                  <a:moveTo>
                    <a:pt x="190500" y="295275"/>
                  </a:moveTo>
                  <a:lnTo>
                    <a:pt x="190500" y="285750"/>
                  </a:lnTo>
                </a:path>
                <a:path w="419100" h="381000">
                  <a:moveTo>
                    <a:pt x="200025" y="361950"/>
                  </a:moveTo>
                  <a:lnTo>
                    <a:pt x="200025" y="314325"/>
                  </a:lnTo>
                </a:path>
                <a:path w="419100" h="381000">
                  <a:moveTo>
                    <a:pt x="200025" y="371475"/>
                  </a:moveTo>
                  <a:lnTo>
                    <a:pt x="200025" y="361950"/>
                  </a:lnTo>
                </a:path>
                <a:path w="419100" h="381000">
                  <a:moveTo>
                    <a:pt x="200025" y="314325"/>
                  </a:moveTo>
                  <a:lnTo>
                    <a:pt x="200025" y="295275"/>
                  </a:lnTo>
                </a:path>
                <a:path w="419100" h="381000">
                  <a:moveTo>
                    <a:pt x="219075" y="361950"/>
                  </a:moveTo>
                  <a:lnTo>
                    <a:pt x="219075" y="314325"/>
                  </a:lnTo>
                </a:path>
                <a:path w="419100" h="381000">
                  <a:moveTo>
                    <a:pt x="219075" y="381000"/>
                  </a:moveTo>
                  <a:lnTo>
                    <a:pt x="228600" y="381000"/>
                  </a:lnTo>
                </a:path>
                <a:path w="419100" h="381000">
                  <a:moveTo>
                    <a:pt x="219075" y="371475"/>
                  </a:moveTo>
                  <a:lnTo>
                    <a:pt x="219075" y="361950"/>
                  </a:lnTo>
                </a:path>
                <a:path w="419100" h="381000">
                  <a:moveTo>
                    <a:pt x="219075" y="314325"/>
                  </a:moveTo>
                  <a:lnTo>
                    <a:pt x="219075" y="295275"/>
                  </a:lnTo>
                </a:path>
                <a:path w="419100" h="381000">
                  <a:moveTo>
                    <a:pt x="200025" y="371475"/>
                  </a:moveTo>
                  <a:lnTo>
                    <a:pt x="219075" y="371475"/>
                  </a:lnTo>
                </a:path>
                <a:path w="419100" h="381000">
                  <a:moveTo>
                    <a:pt x="200025" y="361950"/>
                  </a:moveTo>
                  <a:lnTo>
                    <a:pt x="219075" y="361950"/>
                  </a:lnTo>
                </a:path>
                <a:path w="419100" h="381000">
                  <a:moveTo>
                    <a:pt x="200025" y="314325"/>
                  </a:moveTo>
                  <a:lnTo>
                    <a:pt x="219075" y="314325"/>
                  </a:lnTo>
                </a:path>
                <a:path w="419100" h="381000">
                  <a:moveTo>
                    <a:pt x="190500" y="381000"/>
                  </a:moveTo>
                  <a:lnTo>
                    <a:pt x="200025" y="381000"/>
                  </a:lnTo>
                </a:path>
                <a:path w="419100" h="381000">
                  <a:moveTo>
                    <a:pt x="104775" y="381000"/>
                  </a:moveTo>
                  <a:lnTo>
                    <a:pt x="190500" y="381000"/>
                  </a:lnTo>
                </a:path>
                <a:path w="419100" h="381000">
                  <a:moveTo>
                    <a:pt x="104775" y="371475"/>
                  </a:moveTo>
                  <a:lnTo>
                    <a:pt x="190500" y="371475"/>
                  </a:lnTo>
                </a:path>
                <a:path w="419100" h="381000">
                  <a:moveTo>
                    <a:pt x="76200" y="314325"/>
                  </a:moveTo>
                  <a:lnTo>
                    <a:pt x="200025" y="314325"/>
                  </a:lnTo>
                </a:path>
                <a:path w="419100" h="381000">
                  <a:moveTo>
                    <a:pt x="180975" y="276225"/>
                  </a:moveTo>
                  <a:lnTo>
                    <a:pt x="333375" y="276225"/>
                  </a:lnTo>
                </a:path>
                <a:path w="419100" h="381000">
                  <a:moveTo>
                    <a:pt x="419100" y="247650"/>
                  </a:moveTo>
                  <a:lnTo>
                    <a:pt x="66675" y="247650"/>
                  </a:lnTo>
                </a:path>
                <a:path w="419100" h="381000">
                  <a:moveTo>
                    <a:pt x="76200" y="219075"/>
                  </a:moveTo>
                  <a:lnTo>
                    <a:pt x="76200" y="228600"/>
                  </a:lnTo>
                </a:path>
                <a:path w="419100" h="381000">
                  <a:moveTo>
                    <a:pt x="38100" y="219075"/>
                  </a:moveTo>
                  <a:lnTo>
                    <a:pt x="38100" y="2286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699000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632325" y="4451350"/>
              <a:ext cx="361950" cy="257175"/>
            </a:xfrm>
            <a:custGeom>
              <a:avLst/>
              <a:gdLst/>
              <a:ahLst/>
              <a:cxnLst/>
              <a:rect l="l" t="t" r="r" b="b"/>
              <a:pathLst>
                <a:path w="361950" h="257175">
                  <a:moveTo>
                    <a:pt x="19050" y="0"/>
                  </a:moveTo>
                  <a:lnTo>
                    <a:pt x="47625" y="0"/>
                  </a:lnTo>
                </a:path>
                <a:path w="361950" h="257175">
                  <a:moveTo>
                    <a:pt x="57150" y="190500"/>
                  </a:moveTo>
                  <a:lnTo>
                    <a:pt x="19050" y="190500"/>
                  </a:lnTo>
                  <a:lnTo>
                    <a:pt x="57150" y="190500"/>
                  </a:lnTo>
                </a:path>
                <a:path w="361950" h="257175">
                  <a:moveTo>
                    <a:pt x="19050" y="171450"/>
                  </a:moveTo>
                  <a:lnTo>
                    <a:pt x="47625" y="171450"/>
                  </a:lnTo>
                </a:path>
                <a:path w="361950" h="257175">
                  <a:moveTo>
                    <a:pt x="47625" y="161925"/>
                  </a:moveTo>
                  <a:lnTo>
                    <a:pt x="47625" y="171450"/>
                  </a:lnTo>
                </a:path>
                <a:path w="361950" h="257175">
                  <a:moveTo>
                    <a:pt x="57150" y="190500"/>
                  </a:moveTo>
                  <a:lnTo>
                    <a:pt x="47625" y="171450"/>
                  </a:lnTo>
                </a:path>
                <a:path w="361950" h="257175">
                  <a:moveTo>
                    <a:pt x="28575" y="161925"/>
                  </a:moveTo>
                  <a:lnTo>
                    <a:pt x="28575" y="171450"/>
                  </a:lnTo>
                </a:path>
                <a:path w="361950" h="257175">
                  <a:moveTo>
                    <a:pt x="19050" y="190500"/>
                  </a:moveTo>
                  <a:lnTo>
                    <a:pt x="19050" y="171450"/>
                  </a:lnTo>
                </a:path>
                <a:path w="361950" h="257175">
                  <a:moveTo>
                    <a:pt x="66675" y="228600"/>
                  </a:moveTo>
                  <a:lnTo>
                    <a:pt x="66675" y="209550"/>
                  </a:lnTo>
                </a:path>
                <a:path w="361950" h="257175">
                  <a:moveTo>
                    <a:pt x="133350" y="257175"/>
                  </a:moveTo>
                  <a:lnTo>
                    <a:pt x="133350" y="247650"/>
                  </a:lnTo>
                  <a:lnTo>
                    <a:pt x="123825" y="247650"/>
                  </a:lnTo>
                  <a:lnTo>
                    <a:pt x="123825" y="257175"/>
                  </a:lnTo>
                  <a:lnTo>
                    <a:pt x="142875" y="257175"/>
                  </a:lnTo>
                </a:path>
                <a:path w="361950" h="257175">
                  <a:moveTo>
                    <a:pt x="66675" y="247650"/>
                  </a:moveTo>
                  <a:lnTo>
                    <a:pt x="123825" y="247650"/>
                  </a:lnTo>
                  <a:lnTo>
                    <a:pt x="133350" y="247650"/>
                  </a:lnTo>
                </a:path>
                <a:path w="361950" h="257175">
                  <a:moveTo>
                    <a:pt x="66675" y="228600"/>
                  </a:moveTo>
                  <a:lnTo>
                    <a:pt x="66675" y="209550"/>
                  </a:lnTo>
                </a:path>
                <a:path w="361950" h="257175">
                  <a:moveTo>
                    <a:pt x="66675" y="228600"/>
                  </a:moveTo>
                  <a:lnTo>
                    <a:pt x="66675" y="200025"/>
                  </a:lnTo>
                </a:path>
                <a:path w="361950" h="257175">
                  <a:moveTo>
                    <a:pt x="0" y="228600"/>
                  </a:moveTo>
                  <a:lnTo>
                    <a:pt x="0" y="209550"/>
                  </a:lnTo>
                </a:path>
                <a:path w="361950" h="257175">
                  <a:moveTo>
                    <a:pt x="171450" y="180975"/>
                  </a:moveTo>
                  <a:lnTo>
                    <a:pt x="171450" y="171450"/>
                  </a:lnTo>
                  <a:lnTo>
                    <a:pt x="180975" y="171450"/>
                  </a:lnTo>
                </a:path>
                <a:path w="361950" h="257175">
                  <a:moveTo>
                    <a:pt x="180975" y="161925"/>
                  </a:moveTo>
                  <a:lnTo>
                    <a:pt x="180975" y="171450"/>
                  </a:lnTo>
                </a:path>
                <a:path w="361950" h="257175">
                  <a:moveTo>
                    <a:pt x="209550" y="190500"/>
                  </a:moveTo>
                  <a:lnTo>
                    <a:pt x="209550" y="171450"/>
                  </a:lnTo>
                </a:path>
                <a:path w="361950" h="257175">
                  <a:moveTo>
                    <a:pt x="200025" y="161925"/>
                  </a:moveTo>
                  <a:lnTo>
                    <a:pt x="200025" y="171450"/>
                  </a:lnTo>
                </a:path>
                <a:path w="361950" h="257175">
                  <a:moveTo>
                    <a:pt x="209550" y="0"/>
                  </a:moveTo>
                  <a:lnTo>
                    <a:pt x="171450" y="0"/>
                  </a:lnTo>
                  <a:lnTo>
                    <a:pt x="180975" y="0"/>
                  </a:lnTo>
                </a:path>
                <a:path w="361950" h="257175">
                  <a:moveTo>
                    <a:pt x="209550" y="171450"/>
                  </a:moveTo>
                  <a:lnTo>
                    <a:pt x="180975" y="171450"/>
                  </a:lnTo>
                </a:path>
                <a:path w="361950" h="257175">
                  <a:moveTo>
                    <a:pt x="171450" y="257175"/>
                  </a:moveTo>
                  <a:lnTo>
                    <a:pt x="209550" y="257175"/>
                  </a:lnTo>
                </a:path>
                <a:path w="361950" h="257175">
                  <a:moveTo>
                    <a:pt x="171450" y="247650"/>
                  </a:moveTo>
                  <a:lnTo>
                    <a:pt x="209550" y="247650"/>
                  </a:lnTo>
                </a:path>
                <a:path w="361950" h="257175">
                  <a:moveTo>
                    <a:pt x="152400" y="257175"/>
                  </a:moveTo>
                  <a:lnTo>
                    <a:pt x="152400" y="247650"/>
                  </a:lnTo>
                </a:path>
                <a:path w="361950" h="257175">
                  <a:moveTo>
                    <a:pt x="152400" y="257175"/>
                  </a:moveTo>
                  <a:lnTo>
                    <a:pt x="142875" y="257175"/>
                  </a:lnTo>
                </a:path>
                <a:path w="361950" h="257175">
                  <a:moveTo>
                    <a:pt x="171450" y="257175"/>
                  </a:moveTo>
                  <a:lnTo>
                    <a:pt x="152400" y="257175"/>
                  </a:lnTo>
                </a:path>
                <a:path w="361950" h="257175">
                  <a:moveTo>
                    <a:pt x="142875" y="247650"/>
                  </a:moveTo>
                  <a:lnTo>
                    <a:pt x="142875" y="257175"/>
                  </a:lnTo>
                </a:path>
                <a:path w="361950" h="257175">
                  <a:moveTo>
                    <a:pt x="152400" y="247650"/>
                  </a:moveTo>
                  <a:lnTo>
                    <a:pt x="142875" y="247650"/>
                  </a:lnTo>
                </a:path>
                <a:path w="361950" h="257175">
                  <a:moveTo>
                    <a:pt x="152400" y="247650"/>
                  </a:moveTo>
                  <a:lnTo>
                    <a:pt x="161925" y="247650"/>
                  </a:lnTo>
                </a:path>
                <a:path w="361950" h="257175">
                  <a:moveTo>
                    <a:pt x="152400" y="257175"/>
                  </a:moveTo>
                  <a:lnTo>
                    <a:pt x="142875" y="257175"/>
                  </a:lnTo>
                </a:path>
                <a:path w="361950" h="257175">
                  <a:moveTo>
                    <a:pt x="171450" y="247650"/>
                  </a:moveTo>
                  <a:lnTo>
                    <a:pt x="161925" y="247650"/>
                  </a:lnTo>
                </a:path>
                <a:path w="361950" h="257175">
                  <a:moveTo>
                    <a:pt x="190500" y="238125"/>
                  </a:moveTo>
                  <a:lnTo>
                    <a:pt x="190500" y="228600"/>
                  </a:lnTo>
                </a:path>
                <a:path w="361950" h="257175">
                  <a:moveTo>
                    <a:pt x="180975" y="228600"/>
                  </a:moveTo>
                  <a:lnTo>
                    <a:pt x="180975" y="219075"/>
                  </a:lnTo>
                </a:path>
                <a:path w="361950" h="257175">
                  <a:moveTo>
                    <a:pt x="180975" y="257175"/>
                  </a:moveTo>
                  <a:lnTo>
                    <a:pt x="190500" y="247650"/>
                  </a:lnTo>
                </a:path>
                <a:path w="361950" h="257175">
                  <a:moveTo>
                    <a:pt x="180975" y="247650"/>
                  </a:moveTo>
                  <a:lnTo>
                    <a:pt x="180975" y="238125"/>
                  </a:lnTo>
                </a:path>
                <a:path w="361950" h="257175">
                  <a:moveTo>
                    <a:pt x="200025" y="228600"/>
                  </a:moveTo>
                  <a:lnTo>
                    <a:pt x="200025" y="219075"/>
                  </a:lnTo>
                  <a:lnTo>
                    <a:pt x="209550" y="219075"/>
                  </a:lnTo>
                </a:path>
                <a:path w="361950" h="257175">
                  <a:moveTo>
                    <a:pt x="200025" y="238125"/>
                  </a:moveTo>
                  <a:lnTo>
                    <a:pt x="200025" y="228600"/>
                  </a:lnTo>
                </a:path>
                <a:path w="361950" h="257175">
                  <a:moveTo>
                    <a:pt x="200025" y="257175"/>
                  </a:moveTo>
                  <a:lnTo>
                    <a:pt x="200025" y="247650"/>
                  </a:lnTo>
                  <a:lnTo>
                    <a:pt x="200025" y="238125"/>
                  </a:lnTo>
                </a:path>
                <a:path w="361950" h="257175">
                  <a:moveTo>
                    <a:pt x="180975" y="228600"/>
                  </a:moveTo>
                  <a:lnTo>
                    <a:pt x="200025" y="228600"/>
                  </a:lnTo>
                </a:path>
                <a:path w="361950" h="257175">
                  <a:moveTo>
                    <a:pt x="180975" y="219075"/>
                  </a:moveTo>
                  <a:lnTo>
                    <a:pt x="209550" y="219075"/>
                  </a:lnTo>
                </a:path>
                <a:path w="361950" h="257175">
                  <a:moveTo>
                    <a:pt x="180975" y="228600"/>
                  </a:moveTo>
                  <a:lnTo>
                    <a:pt x="200025" y="228600"/>
                  </a:lnTo>
                  <a:lnTo>
                    <a:pt x="180975" y="228600"/>
                  </a:lnTo>
                  <a:lnTo>
                    <a:pt x="200025" y="228600"/>
                  </a:lnTo>
                </a:path>
                <a:path w="361950" h="257175">
                  <a:moveTo>
                    <a:pt x="180975" y="238125"/>
                  </a:moveTo>
                  <a:lnTo>
                    <a:pt x="200025" y="238125"/>
                  </a:lnTo>
                </a:path>
                <a:path w="361950" h="257175">
                  <a:moveTo>
                    <a:pt x="190500" y="247650"/>
                  </a:moveTo>
                  <a:lnTo>
                    <a:pt x="200025" y="247650"/>
                  </a:lnTo>
                </a:path>
                <a:path w="361950" h="257175">
                  <a:moveTo>
                    <a:pt x="133350" y="257175"/>
                  </a:moveTo>
                  <a:lnTo>
                    <a:pt x="152400" y="257175"/>
                  </a:lnTo>
                </a:path>
                <a:path w="361950" h="257175">
                  <a:moveTo>
                    <a:pt x="133350" y="247650"/>
                  </a:moveTo>
                  <a:lnTo>
                    <a:pt x="142875" y="247650"/>
                  </a:lnTo>
                </a:path>
                <a:path w="361950" h="257175">
                  <a:moveTo>
                    <a:pt x="133350" y="257175"/>
                  </a:moveTo>
                  <a:lnTo>
                    <a:pt x="142875" y="257175"/>
                  </a:lnTo>
                </a:path>
                <a:path w="361950" h="257175">
                  <a:moveTo>
                    <a:pt x="361950" y="0"/>
                  </a:moveTo>
                  <a:lnTo>
                    <a:pt x="333375" y="0"/>
                  </a:lnTo>
                </a:path>
                <a:path w="361950" h="257175">
                  <a:moveTo>
                    <a:pt x="333375" y="190500"/>
                  </a:moveTo>
                  <a:lnTo>
                    <a:pt x="333375" y="171450"/>
                  </a:lnTo>
                </a:path>
                <a:path w="361950" h="257175">
                  <a:moveTo>
                    <a:pt x="333375" y="161925"/>
                  </a:moveTo>
                  <a:lnTo>
                    <a:pt x="333375" y="171450"/>
                  </a:lnTo>
                </a:path>
                <a:path w="361950" h="257175">
                  <a:moveTo>
                    <a:pt x="361950" y="190500"/>
                  </a:moveTo>
                  <a:lnTo>
                    <a:pt x="361950" y="171450"/>
                  </a:lnTo>
                </a:path>
                <a:path w="361950" h="257175">
                  <a:moveTo>
                    <a:pt x="361950" y="161925"/>
                  </a:moveTo>
                  <a:lnTo>
                    <a:pt x="361950" y="171450"/>
                  </a:lnTo>
                  <a:lnTo>
                    <a:pt x="333375" y="171450"/>
                  </a:lnTo>
                </a:path>
                <a:path w="361950" h="257175">
                  <a:moveTo>
                    <a:pt x="323850" y="228600"/>
                  </a:moveTo>
                  <a:lnTo>
                    <a:pt x="323850" y="2095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956175" y="4679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641850" y="4413250"/>
              <a:ext cx="390525" cy="266700"/>
            </a:xfrm>
            <a:custGeom>
              <a:avLst/>
              <a:gdLst/>
              <a:ahLst/>
              <a:cxnLst/>
              <a:rect l="l" t="t" r="r" b="b"/>
              <a:pathLst>
                <a:path w="390525" h="266700">
                  <a:moveTo>
                    <a:pt x="390525" y="257175"/>
                  </a:moveTo>
                  <a:lnTo>
                    <a:pt x="390525" y="238125"/>
                  </a:lnTo>
                </a:path>
                <a:path w="390525" h="266700">
                  <a:moveTo>
                    <a:pt x="371475" y="266700"/>
                  </a:moveTo>
                  <a:lnTo>
                    <a:pt x="371475" y="247650"/>
                  </a:lnTo>
                </a:path>
                <a:path w="390525" h="266700">
                  <a:moveTo>
                    <a:pt x="314325" y="238125"/>
                  </a:moveTo>
                  <a:lnTo>
                    <a:pt x="314325" y="266700"/>
                  </a:lnTo>
                  <a:lnTo>
                    <a:pt x="314325" y="247650"/>
                  </a:lnTo>
                </a:path>
                <a:path w="390525" h="266700">
                  <a:moveTo>
                    <a:pt x="200025" y="19050"/>
                  </a:moveTo>
                  <a:lnTo>
                    <a:pt x="238125" y="9525"/>
                  </a:lnTo>
                  <a:lnTo>
                    <a:pt x="123825" y="9525"/>
                  </a:lnTo>
                </a:path>
                <a:path w="390525" h="266700">
                  <a:moveTo>
                    <a:pt x="323850" y="9525"/>
                  </a:moveTo>
                  <a:lnTo>
                    <a:pt x="47625" y="9525"/>
                  </a:lnTo>
                </a:path>
                <a:path w="390525" h="266700">
                  <a:moveTo>
                    <a:pt x="323850" y="0"/>
                  </a:moveTo>
                  <a:lnTo>
                    <a:pt x="47625" y="0"/>
                  </a:lnTo>
                </a:path>
                <a:path w="390525" h="266700">
                  <a:moveTo>
                    <a:pt x="323850" y="0"/>
                  </a:moveTo>
                  <a:lnTo>
                    <a:pt x="38100" y="0"/>
                  </a:lnTo>
                </a:path>
                <a:path w="390525" h="266700">
                  <a:moveTo>
                    <a:pt x="323850" y="9525"/>
                  </a:moveTo>
                  <a:lnTo>
                    <a:pt x="38100" y="9525"/>
                  </a:lnTo>
                </a:path>
                <a:path w="390525" h="266700">
                  <a:moveTo>
                    <a:pt x="9525" y="19050"/>
                  </a:moveTo>
                  <a:lnTo>
                    <a:pt x="47625" y="19050"/>
                  </a:lnTo>
                </a:path>
                <a:path w="390525" h="266700">
                  <a:moveTo>
                    <a:pt x="28575" y="9525"/>
                  </a:moveTo>
                  <a:lnTo>
                    <a:pt x="0" y="9525"/>
                  </a:lnTo>
                </a:path>
                <a:path w="390525" h="266700">
                  <a:moveTo>
                    <a:pt x="28575" y="0"/>
                  </a:moveTo>
                  <a:lnTo>
                    <a:pt x="0" y="0"/>
                  </a:lnTo>
                </a:path>
                <a:path w="390525" h="266700">
                  <a:moveTo>
                    <a:pt x="19050" y="9525"/>
                  </a:moveTo>
                  <a:lnTo>
                    <a:pt x="19050" y="19050"/>
                  </a:lnTo>
                </a:path>
                <a:path w="390525" h="266700">
                  <a:moveTo>
                    <a:pt x="28575" y="9525"/>
                  </a:moveTo>
                  <a:lnTo>
                    <a:pt x="38100" y="19050"/>
                  </a:lnTo>
                </a:path>
                <a:path w="390525" h="266700">
                  <a:moveTo>
                    <a:pt x="19050" y="9525"/>
                  </a:moveTo>
                  <a:lnTo>
                    <a:pt x="28575" y="9525"/>
                  </a:lnTo>
                </a:path>
                <a:path w="390525" h="266700">
                  <a:moveTo>
                    <a:pt x="28575" y="0"/>
                  </a:moveTo>
                  <a:lnTo>
                    <a:pt x="38100" y="0"/>
                  </a:lnTo>
                </a:path>
                <a:path w="390525" h="266700">
                  <a:moveTo>
                    <a:pt x="28575" y="9525"/>
                  </a:moveTo>
                  <a:lnTo>
                    <a:pt x="38100" y="9525"/>
                  </a:lnTo>
                </a:path>
                <a:path w="390525" h="266700">
                  <a:moveTo>
                    <a:pt x="28575" y="9525"/>
                  </a:moveTo>
                  <a:lnTo>
                    <a:pt x="28575" y="0"/>
                  </a:lnTo>
                </a:path>
                <a:path w="390525" h="266700">
                  <a:moveTo>
                    <a:pt x="38100" y="0"/>
                  </a:moveTo>
                  <a:lnTo>
                    <a:pt x="38100" y="9525"/>
                  </a:lnTo>
                </a:path>
                <a:path w="390525" h="266700">
                  <a:moveTo>
                    <a:pt x="47625" y="0"/>
                  </a:moveTo>
                  <a:lnTo>
                    <a:pt x="47625" y="9525"/>
                  </a:lnTo>
                </a:path>
                <a:path w="390525" h="266700">
                  <a:moveTo>
                    <a:pt x="104775" y="0"/>
                  </a:moveTo>
                  <a:lnTo>
                    <a:pt x="104775" y="9525"/>
                  </a:lnTo>
                </a:path>
                <a:path w="390525" h="266700">
                  <a:moveTo>
                    <a:pt x="95250" y="0"/>
                  </a:moveTo>
                  <a:lnTo>
                    <a:pt x="95250" y="9525"/>
                  </a:lnTo>
                </a:path>
                <a:path w="390525" h="266700">
                  <a:moveTo>
                    <a:pt x="0" y="9525"/>
                  </a:moveTo>
                  <a:lnTo>
                    <a:pt x="0" y="0"/>
                  </a:lnTo>
                </a:path>
                <a:path w="390525" h="266700">
                  <a:moveTo>
                    <a:pt x="200025" y="19050"/>
                  </a:moveTo>
                  <a:lnTo>
                    <a:pt x="161925" y="19050"/>
                  </a:lnTo>
                  <a:lnTo>
                    <a:pt x="123825" y="9525"/>
                  </a:lnTo>
                </a:path>
                <a:path w="390525" h="266700">
                  <a:moveTo>
                    <a:pt x="333375" y="9525"/>
                  </a:moveTo>
                  <a:lnTo>
                    <a:pt x="333375" y="19050"/>
                  </a:lnTo>
                </a:path>
                <a:path w="390525" h="266700">
                  <a:moveTo>
                    <a:pt x="342900" y="9525"/>
                  </a:moveTo>
                  <a:lnTo>
                    <a:pt x="342900" y="19050"/>
                  </a:lnTo>
                </a:path>
                <a:path w="390525" h="266700">
                  <a:moveTo>
                    <a:pt x="361950" y="19050"/>
                  </a:moveTo>
                  <a:lnTo>
                    <a:pt x="314325" y="19050"/>
                  </a:lnTo>
                </a:path>
                <a:path w="390525" h="266700">
                  <a:moveTo>
                    <a:pt x="342900" y="19050"/>
                  </a:moveTo>
                  <a:lnTo>
                    <a:pt x="333375" y="19050"/>
                  </a:lnTo>
                </a:path>
                <a:path w="390525" h="266700">
                  <a:moveTo>
                    <a:pt x="323850" y="0"/>
                  </a:moveTo>
                  <a:lnTo>
                    <a:pt x="323850" y="9525"/>
                  </a:lnTo>
                </a:path>
                <a:path w="390525" h="266700">
                  <a:moveTo>
                    <a:pt x="333375" y="9525"/>
                  </a:moveTo>
                  <a:lnTo>
                    <a:pt x="323850" y="9525"/>
                  </a:lnTo>
                </a:path>
                <a:path w="390525" h="266700">
                  <a:moveTo>
                    <a:pt x="323850" y="0"/>
                  </a:moveTo>
                  <a:lnTo>
                    <a:pt x="333375" y="0"/>
                  </a:lnTo>
                </a:path>
                <a:path w="390525" h="266700">
                  <a:moveTo>
                    <a:pt x="323850" y="0"/>
                  </a:moveTo>
                  <a:lnTo>
                    <a:pt x="323850" y="9525"/>
                  </a:lnTo>
                </a:path>
                <a:path w="390525" h="266700">
                  <a:moveTo>
                    <a:pt x="333375" y="9525"/>
                  </a:moveTo>
                  <a:lnTo>
                    <a:pt x="333375" y="0"/>
                  </a:lnTo>
                </a:path>
                <a:path w="390525" h="266700">
                  <a:moveTo>
                    <a:pt x="342900" y="9525"/>
                  </a:moveTo>
                  <a:lnTo>
                    <a:pt x="333375" y="9525"/>
                  </a:lnTo>
                </a:path>
                <a:path w="390525" h="266700">
                  <a:moveTo>
                    <a:pt x="371475" y="9525"/>
                  </a:moveTo>
                  <a:lnTo>
                    <a:pt x="371475" y="0"/>
                  </a:lnTo>
                </a:path>
                <a:path w="390525" h="266700">
                  <a:moveTo>
                    <a:pt x="333375" y="0"/>
                  </a:moveTo>
                  <a:lnTo>
                    <a:pt x="371475" y="0"/>
                  </a:lnTo>
                </a:path>
                <a:path w="390525" h="266700">
                  <a:moveTo>
                    <a:pt x="333375" y="9525"/>
                  </a:moveTo>
                  <a:lnTo>
                    <a:pt x="371475" y="9525"/>
                  </a:lnTo>
                </a:path>
                <a:path w="390525" h="266700">
                  <a:moveTo>
                    <a:pt x="266700" y="0"/>
                  </a:moveTo>
                  <a:lnTo>
                    <a:pt x="266700" y="9525"/>
                  </a:lnTo>
                </a:path>
                <a:path w="390525" h="266700">
                  <a:moveTo>
                    <a:pt x="161925" y="228600"/>
                  </a:moveTo>
                  <a:lnTo>
                    <a:pt x="200025" y="228600"/>
                  </a:lnTo>
                  <a:lnTo>
                    <a:pt x="161925" y="228600"/>
                  </a:lnTo>
                  <a:lnTo>
                    <a:pt x="161925" y="238125"/>
                  </a:lnTo>
                </a:path>
                <a:path w="390525" h="266700">
                  <a:moveTo>
                    <a:pt x="200025" y="228600"/>
                  </a:moveTo>
                  <a:lnTo>
                    <a:pt x="200025" y="238125"/>
                  </a:lnTo>
                </a:path>
                <a:path w="390525" h="266700">
                  <a:moveTo>
                    <a:pt x="361950" y="228600"/>
                  </a:moveTo>
                  <a:lnTo>
                    <a:pt x="361950" y="238125"/>
                  </a:lnTo>
                </a:path>
                <a:path w="390525" h="266700">
                  <a:moveTo>
                    <a:pt x="314325" y="228600"/>
                  </a:moveTo>
                  <a:lnTo>
                    <a:pt x="314325" y="238125"/>
                  </a:lnTo>
                </a:path>
                <a:path w="390525" h="266700">
                  <a:moveTo>
                    <a:pt x="361950" y="228600"/>
                  </a:moveTo>
                  <a:lnTo>
                    <a:pt x="314325" y="228600"/>
                  </a:lnTo>
                  <a:lnTo>
                    <a:pt x="361950" y="2286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003800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499100" y="4413250"/>
              <a:ext cx="571500" cy="1095375"/>
            </a:xfrm>
            <a:custGeom>
              <a:avLst/>
              <a:gdLst/>
              <a:ahLst/>
              <a:cxnLst/>
              <a:rect l="l" t="t" r="r" b="b"/>
              <a:pathLst>
                <a:path w="571500" h="1095375">
                  <a:moveTo>
                    <a:pt x="504825" y="9525"/>
                  </a:moveTo>
                  <a:lnTo>
                    <a:pt x="219075" y="9525"/>
                  </a:lnTo>
                </a:path>
                <a:path w="571500" h="1095375">
                  <a:moveTo>
                    <a:pt x="504825" y="0"/>
                  </a:moveTo>
                  <a:lnTo>
                    <a:pt x="219075" y="0"/>
                  </a:lnTo>
                </a:path>
                <a:path w="571500" h="1095375">
                  <a:moveTo>
                    <a:pt x="495300" y="0"/>
                  </a:moveTo>
                  <a:lnTo>
                    <a:pt x="228600" y="0"/>
                  </a:lnTo>
                </a:path>
                <a:path w="571500" h="1095375">
                  <a:moveTo>
                    <a:pt x="495300" y="9525"/>
                  </a:moveTo>
                  <a:lnTo>
                    <a:pt x="228600" y="9525"/>
                  </a:lnTo>
                </a:path>
                <a:path w="571500" h="1095375">
                  <a:moveTo>
                    <a:pt x="419100" y="9525"/>
                  </a:moveTo>
                  <a:lnTo>
                    <a:pt x="304800" y="9525"/>
                  </a:lnTo>
                </a:path>
                <a:path w="571500" h="1095375">
                  <a:moveTo>
                    <a:pt x="381000" y="19050"/>
                  </a:moveTo>
                  <a:lnTo>
                    <a:pt x="419100" y="9525"/>
                  </a:lnTo>
                </a:path>
                <a:path w="571500" h="1095375">
                  <a:moveTo>
                    <a:pt x="571500" y="257175"/>
                  </a:moveTo>
                  <a:lnTo>
                    <a:pt x="219075" y="257175"/>
                  </a:lnTo>
                </a:path>
                <a:path w="571500" h="1095375">
                  <a:moveTo>
                    <a:pt x="333375" y="285750"/>
                  </a:moveTo>
                  <a:lnTo>
                    <a:pt x="485775" y="285750"/>
                  </a:lnTo>
                </a:path>
                <a:path w="571500" h="1095375">
                  <a:moveTo>
                    <a:pt x="381000" y="381000"/>
                  </a:moveTo>
                  <a:lnTo>
                    <a:pt x="466725" y="381000"/>
                  </a:lnTo>
                </a:path>
                <a:path w="571500" h="1095375">
                  <a:moveTo>
                    <a:pt x="371475" y="323850"/>
                  </a:moveTo>
                  <a:lnTo>
                    <a:pt x="495300" y="323850"/>
                  </a:lnTo>
                </a:path>
                <a:path w="571500" h="1095375">
                  <a:moveTo>
                    <a:pt x="381000" y="390525"/>
                  </a:moveTo>
                  <a:lnTo>
                    <a:pt x="466725" y="390525"/>
                  </a:lnTo>
                </a:path>
                <a:path w="571500" h="1095375">
                  <a:moveTo>
                    <a:pt x="571500" y="238125"/>
                  </a:moveTo>
                  <a:lnTo>
                    <a:pt x="152400" y="238125"/>
                  </a:lnTo>
                </a:path>
                <a:path w="571500" h="1095375">
                  <a:moveTo>
                    <a:pt x="466725" y="733425"/>
                  </a:moveTo>
                  <a:lnTo>
                    <a:pt x="371475" y="733425"/>
                  </a:lnTo>
                </a:path>
                <a:path w="571500" h="1095375">
                  <a:moveTo>
                    <a:pt x="466725" y="676275"/>
                  </a:moveTo>
                  <a:lnTo>
                    <a:pt x="371475" y="676275"/>
                  </a:lnTo>
                </a:path>
                <a:path w="571500" h="1095375">
                  <a:moveTo>
                    <a:pt x="466725" y="723900"/>
                  </a:moveTo>
                  <a:lnTo>
                    <a:pt x="371475" y="723900"/>
                  </a:lnTo>
                </a:path>
                <a:path w="571500" h="1095375">
                  <a:moveTo>
                    <a:pt x="466725" y="685800"/>
                  </a:moveTo>
                  <a:lnTo>
                    <a:pt x="371475" y="685800"/>
                  </a:lnTo>
                </a:path>
                <a:path w="571500" h="1095375">
                  <a:moveTo>
                    <a:pt x="228600" y="1038225"/>
                  </a:moveTo>
                  <a:lnTo>
                    <a:pt x="419100" y="1038225"/>
                  </a:lnTo>
                </a:path>
                <a:path w="571500" h="1095375">
                  <a:moveTo>
                    <a:pt x="228600" y="1019175"/>
                  </a:moveTo>
                  <a:lnTo>
                    <a:pt x="419100" y="1019175"/>
                  </a:lnTo>
                </a:path>
                <a:path w="571500" h="1095375">
                  <a:moveTo>
                    <a:pt x="466725" y="914400"/>
                  </a:moveTo>
                  <a:lnTo>
                    <a:pt x="361950" y="914400"/>
                  </a:lnTo>
                </a:path>
                <a:path w="571500" h="1095375">
                  <a:moveTo>
                    <a:pt x="466725" y="895350"/>
                  </a:moveTo>
                  <a:lnTo>
                    <a:pt x="361950" y="895350"/>
                  </a:lnTo>
                </a:path>
                <a:path w="571500" h="1095375">
                  <a:moveTo>
                    <a:pt x="0" y="1047750"/>
                  </a:moveTo>
                  <a:lnTo>
                    <a:pt x="523875" y="1047750"/>
                  </a:lnTo>
                </a:path>
                <a:path w="571500" h="1095375">
                  <a:moveTo>
                    <a:pt x="361950" y="1009650"/>
                  </a:moveTo>
                  <a:lnTo>
                    <a:pt x="361950" y="762000"/>
                  </a:lnTo>
                </a:path>
                <a:path w="571500" h="1095375">
                  <a:moveTo>
                    <a:pt x="361950" y="685800"/>
                  </a:moveTo>
                  <a:lnTo>
                    <a:pt x="361950" y="676275"/>
                  </a:lnTo>
                </a:path>
                <a:path w="571500" h="1095375">
                  <a:moveTo>
                    <a:pt x="361950" y="600075"/>
                  </a:moveTo>
                  <a:lnTo>
                    <a:pt x="361950" y="352425"/>
                  </a:lnTo>
                </a:path>
                <a:path w="571500" h="1095375">
                  <a:moveTo>
                    <a:pt x="228600" y="285750"/>
                  </a:moveTo>
                  <a:lnTo>
                    <a:pt x="228600" y="933450"/>
                  </a:lnTo>
                </a:path>
                <a:path w="571500" h="1095375">
                  <a:moveTo>
                    <a:pt x="371475" y="381000"/>
                  </a:moveTo>
                  <a:lnTo>
                    <a:pt x="371475" y="685800"/>
                  </a:lnTo>
                </a:path>
                <a:path w="571500" h="1095375">
                  <a:moveTo>
                    <a:pt x="352425" y="381000"/>
                  </a:moveTo>
                  <a:lnTo>
                    <a:pt x="352425" y="685800"/>
                  </a:lnTo>
                </a:path>
                <a:path w="571500" h="1095375">
                  <a:moveTo>
                    <a:pt x="257175" y="323850"/>
                  </a:moveTo>
                  <a:lnTo>
                    <a:pt x="257175" y="676275"/>
                  </a:lnTo>
                </a:path>
                <a:path w="571500" h="1095375">
                  <a:moveTo>
                    <a:pt x="295275" y="714375"/>
                  </a:moveTo>
                  <a:lnTo>
                    <a:pt x="295275" y="1095375"/>
                  </a:lnTo>
                </a:path>
                <a:path w="571500" h="1095375">
                  <a:moveTo>
                    <a:pt x="361950" y="781050"/>
                  </a:moveTo>
                  <a:lnTo>
                    <a:pt x="361950" y="981075"/>
                  </a:lnTo>
                </a:path>
                <a:path w="571500" h="1095375">
                  <a:moveTo>
                    <a:pt x="295275" y="733425"/>
                  </a:moveTo>
                  <a:lnTo>
                    <a:pt x="295275" y="904875"/>
                  </a:lnTo>
                </a:path>
                <a:path w="571500" h="1095375">
                  <a:moveTo>
                    <a:pt x="304800" y="733425"/>
                  </a:moveTo>
                  <a:lnTo>
                    <a:pt x="304800" y="904875"/>
                  </a:lnTo>
                </a:path>
                <a:path w="571500" h="1095375">
                  <a:moveTo>
                    <a:pt x="257175" y="723900"/>
                  </a:moveTo>
                  <a:lnTo>
                    <a:pt x="257175" y="1019175"/>
                  </a:lnTo>
                </a:path>
                <a:path w="571500" h="1095375">
                  <a:moveTo>
                    <a:pt x="200025" y="1066800"/>
                  </a:moveTo>
                  <a:lnTo>
                    <a:pt x="200025" y="1047750"/>
                  </a:lnTo>
                </a:path>
                <a:path w="571500" h="1095375">
                  <a:moveTo>
                    <a:pt x="295275" y="1066800"/>
                  </a:moveTo>
                  <a:lnTo>
                    <a:pt x="295275" y="1038225"/>
                  </a:lnTo>
                </a:path>
                <a:path w="571500" h="1095375">
                  <a:moveTo>
                    <a:pt x="304800" y="1066800"/>
                  </a:moveTo>
                  <a:lnTo>
                    <a:pt x="304800" y="1038225"/>
                  </a:lnTo>
                </a:path>
                <a:path w="571500" h="1095375">
                  <a:moveTo>
                    <a:pt x="352425" y="981075"/>
                  </a:moveTo>
                  <a:lnTo>
                    <a:pt x="352425" y="1000125"/>
                  </a:lnTo>
                </a:path>
                <a:path w="571500" h="1095375">
                  <a:moveTo>
                    <a:pt x="361950" y="981075"/>
                  </a:moveTo>
                  <a:lnTo>
                    <a:pt x="361950" y="1000125"/>
                  </a:lnTo>
                  <a:lnTo>
                    <a:pt x="371475" y="1000125"/>
                  </a:lnTo>
                </a:path>
                <a:path w="571500" h="1095375">
                  <a:moveTo>
                    <a:pt x="361950" y="1000125"/>
                  </a:moveTo>
                  <a:lnTo>
                    <a:pt x="371475" y="1000125"/>
                  </a:lnTo>
                </a:path>
                <a:path w="571500" h="1095375">
                  <a:moveTo>
                    <a:pt x="352425" y="1000125"/>
                  </a:moveTo>
                  <a:lnTo>
                    <a:pt x="361950" y="1000125"/>
                  </a:lnTo>
                </a:path>
                <a:path w="571500" h="1095375">
                  <a:moveTo>
                    <a:pt x="352425" y="981075"/>
                  </a:moveTo>
                  <a:lnTo>
                    <a:pt x="371475" y="981075"/>
                  </a:lnTo>
                </a:path>
                <a:path w="571500" h="1095375">
                  <a:moveTo>
                    <a:pt x="361950" y="1000125"/>
                  </a:moveTo>
                  <a:lnTo>
                    <a:pt x="361950" y="981075"/>
                  </a:lnTo>
                </a:path>
                <a:path w="571500" h="1095375">
                  <a:moveTo>
                    <a:pt x="304800" y="914400"/>
                  </a:moveTo>
                  <a:lnTo>
                    <a:pt x="304800" y="1019175"/>
                  </a:lnTo>
                </a:path>
                <a:path w="571500" h="1095375">
                  <a:moveTo>
                    <a:pt x="295275" y="914400"/>
                  </a:moveTo>
                  <a:lnTo>
                    <a:pt x="295275" y="1019175"/>
                  </a:lnTo>
                </a:path>
                <a:path w="571500" h="1095375">
                  <a:moveTo>
                    <a:pt x="285750" y="1028700"/>
                  </a:moveTo>
                  <a:lnTo>
                    <a:pt x="285750" y="1019175"/>
                  </a:lnTo>
                </a:path>
                <a:path w="571500" h="1095375">
                  <a:moveTo>
                    <a:pt x="304800" y="1019175"/>
                  </a:moveTo>
                  <a:lnTo>
                    <a:pt x="304800" y="1028700"/>
                  </a:lnTo>
                  <a:lnTo>
                    <a:pt x="285750" y="1028700"/>
                  </a:lnTo>
                </a:path>
                <a:path w="571500" h="1095375">
                  <a:moveTo>
                    <a:pt x="295275" y="1038225"/>
                  </a:moveTo>
                  <a:lnTo>
                    <a:pt x="295275" y="1047750"/>
                  </a:lnTo>
                </a:path>
                <a:path w="571500" h="1095375">
                  <a:moveTo>
                    <a:pt x="304800" y="1038225"/>
                  </a:moveTo>
                  <a:lnTo>
                    <a:pt x="304800" y="1047750"/>
                  </a:lnTo>
                </a:path>
                <a:path w="571500" h="1095375">
                  <a:moveTo>
                    <a:pt x="285750" y="1019175"/>
                  </a:moveTo>
                  <a:lnTo>
                    <a:pt x="304800" y="1019175"/>
                  </a:lnTo>
                </a:path>
                <a:path w="571500" h="1095375">
                  <a:moveTo>
                    <a:pt x="285750" y="904875"/>
                  </a:moveTo>
                  <a:lnTo>
                    <a:pt x="304800" y="904875"/>
                  </a:lnTo>
                </a:path>
                <a:path w="571500" h="1095375">
                  <a:moveTo>
                    <a:pt x="304800" y="914400"/>
                  </a:moveTo>
                  <a:lnTo>
                    <a:pt x="285750" y="914400"/>
                  </a:lnTo>
                  <a:lnTo>
                    <a:pt x="285750" y="904875"/>
                  </a:lnTo>
                  <a:lnTo>
                    <a:pt x="285750" y="914400"/>
                  </a:lnTo>
                </a:path>
                <a:path w="571500" h="1095375">
                  <a:moveTo>
                    <a:pt x="295275" y="914400"/>
                  </a:moveTo>
                  <a:lnTo>
                    <a:pt x="257175" y="914400"/>
                  </a:lnTo>
                </a:path>
                <a:path w="571500" h="1095375">
                  <a:moveTo>
                    <a:pt x="285750" y="914400"/>
                  </a:moveTo>
                  <a:lnTo>
                    <a:pt x="295275" y="914400"/>
                  </a:lnTo>
                </a:path>
                <a:path w="571500" h="1095375">
                  <a:moveTo>
                    <a:pt x="295275" y="895350"/>
                  </a:moveTo>
                  <a:lnTo>
                    <a:pt x="257175" y="895350"/>
                  </a:lnTo>
                </a:path>
                <a:path w="571500" h="1095375">
                  <a:moveTo>
                    <a:pt x="285750" y="904875"/>
                  </a:moveTo>
                  <a:lnTo>
                    <a:pt x="295275" y="904875"/>
                  </a:lnTo>
                </a:path>
                <a:path w="571500" h="1095375">
                  <a:moveTo>
                    <a:pt x="314325" y="914400"/>
                  </a:moveTo>
                  <a:lnTo>
                    <a:pt x="314325" y="904875"/>
                  </a:lnTo>
                </a:path>
                <a:path w="571500" h="1095375">
                  <a:moveTo>
                    <a:pt x="304800" y="914400"/>
                  </a:moveTo>
                  <a:lnTo>
                    <a:pt x="304800" y="904875"/>
                  </a:lnTo>
                  <a:lnTo>
                    <a:pt x="314325" y="904875"/>
                  </a:lnTo>
                  <a:lnTo>
                    <a:pt x="304800" y="904875"/>
                  </a:lnTo>
                </a:path>
                <a:path w="571500" h="1095375">
                  <a:moveTo>
                    <a:pt x="304800" y="914400"/>
                  </a:moveTo>
                  <a:lnTo>
                    <a:pt x="314325" y="914400"/>
                  </a:lnTo>
                </a:path>
                <a:path w="571500" h="1095375">
                  <a:moveTo>
                    <a:pt x="304800" y="904875"/>
                  </a:moveTo>
                  <a:lnTo>
                    <a:pt x="314325" y="904875"/>
                  </a:lnTo>
                </a:path>
                <a:path w="571500" h="1095375">
                  <a:moveTo>
                    <a:pt x="361950" y="914400"/>
                  </a:moveTo>
                  <a:lnTo>
                    <a:pt x="304800" y="914400"/>
                  </a:lnTo>
                </a:path>
                <a:path w="571500" h="1095375">
                  <a:moveTo>
                    <a:pt x="361950" y="895350"/>
                  </a:moveTo>
                  <a:lnTo>
                    <a:pt x="304800" y="895350"/>
                  </a:lnTo>
                </a:path>
                <a:path w="571500" h="1095375">
                  <a:moveTo>
                    <a:pt x="228600" y="933450"/>
                  </a:moveTo>
                  <a:lnTo>
                    <a:pt x="228600" y="1028700"/>
                  </a:lnTo>
                </a:path>
                <a:path w="571500" h="1095375">
                  <a:moveTo>
                    <a:pt x="257175" y="1038225"/>
                  </a:moveTo>
                  <a:lnTo>
                    <a:pt x="257175" y="1047750"/>
                  </a:lnTo>
                </a:path>
                <a:path w="571500" h="1095375">
                  <a:moveTo>
                    <a:pt x="228600" y="1028700"/>
                  </a:moveTo>
                  <a:lnTo>
                    <a:pt x="228600" y="10477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1512" y="5027612"/>
              <a:ext cx="123825" cy="1714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670550" y="4422775"/>
              <a:ext cx="209550" cy="381000"/>
            </a:xfrm>
            <a:custGeom>
              <a:avLst/>
              <a:gdLst/>
              <a:ahLst/>
              <a:cxnLst/>
              <a:rect l="l" t="t" r="r" b="b"/>
              <a:pathLst>
                <a:path w="209550" h="381000">
                  <a:moveTo>
                    <a:pt x="190500" y="266700"/>
                  </a:moveTo>
                  <a:lnTo>
                    <a:pt x="190500" y="0"/>
                  </a:lnTo>
                </a:path>
                <a:path w="209550" h="381000">
                  <a:moveTo>
                    <a:pt x="209550" y="9525"/>
                  </a:moveTo>
                  <a:lnTo>
                    <a:pt x="209550" y="28575"/>
                  </a:lnTo>
                </a:path>
                <a:path w="209550" h="381000">
                  <a:moveTo>
                    <a:pt x="171450" y="9525"/>
                  </a:moveTo>
                  <a:lnTo>
                    <a:pt x="171450" y="28575"/>
                  </a:lnTo>
                </a:path>
                <a:path w="209550" h="381000">
                  <a:moveTo>
                    <a:pt x="38100" y="266700"/>
                  </a:moveTo>
                  <a:lnTo>
                    <a:pt x="38100" y="0"/>
                  </a:lnTo>
                </a:path>
                <a:path w="209550" h="381000">
                  <a:moveTo>
                    <a:pt x="19050" y="9525"/>
                  </a:moveTo>
                  <a:lnTo>
                    <a:pt x="19050" y="28575"/>
                  </a:lnTo>
                </a:path>
                <a:path w="209550" h="381000">
                  <a:moveTo>
                    <a:pt x="57150" y="9525"/>
                  </a:moveTo>
                  <a:lnTo>
                    <a:pt x="47625" y="28575"/>
                  </a:lnTo>
                </a:path>
                <a:path w="209550" h="381000">
                  <a:moveTo>
                    <a:pt x="209550" y="295275"/>
                  </a:moveTo>
                  <a:lnTo>
                    <a:pt x="209550" y="285750"/>
                  </a:lnTo>
                </a:path>
                <a:path w="209550" h="381000">
                  <a:moveTo>
                    <a:pt x="171450" y="295275"/>
                  </a:moveTo>
                  <a:lnTo>
                    <a:pt x="171450" y="285750"/>
                  </a:lnTo>
                </a:path>
                <a:path w="209550" h="381000">
                  <a:moveTo>
                    <a:pt x="152400" y="285750"/>
                  </a:moveTo>
                  <a:lnTo>
                    <a:pt x="152400" y="276225"/>
                  </a:lnTo>
                </a:path>
                <a:path w="209550" h="381000">
                  <a:moveTo>
                    <a:pt x="57150" y="314325"/>
                  </a:moveTo>
                  <a:lnTo>
                    <a:pt x="180975" y="314325"/>
                  </a:lnTo>
                </a:path>
                <a:path w="209550" h="381000">
                  <a:moveTo>
                    <a:pt x="85725" y="371475"/>
                  </a:moveTo>
                  <a:lnTo>
                    <a:pt x="171450" y="371475"/>
                  </a:lnTo>
                </a:path>
                <a:path w="209550" h="381000">
                  <a:moveTo>
                    <a:pt x="85725" y="381000"/>
                  </a:moveTo>
                  <a:lnTo>
                    <a:pt x="171450" y="381000"/>
                  </a:lnTo>
                  <a:lnTo>
                    <a:pt x="180975" y="381000"/>
                  </a:lnTo>
                </a:path>
                <a:path w="209550" h="381000">
                  <a:moveTo>
                    <a:pt x="180975" y="314325"/>
                  </a:moveTo>
                  <a:lnTo>
                    <a:pt x="200025" y="314325"/>
                  </a:lnTo>
                </a:path>
                <a:path w="209550" h="381000">
                  <a:moveTo>
                    <a:pt x="180975" y="361950"/>
                  </a:moveTo>
                  <a:lnTo>
                    <a:pt x="200025" y="361950"/>
                  </a:lnTo>
                </a:path>
                <a:path w="209550" h="381000">
                  <a:moveTo>
                    <a:pt x="180975" y="371475"/>
                  </a:moveTo>
                  <a:lnTo>
                    <a:pt x="200025" y="371475"/>
                  </a:lnTo>
                </a:path>
                <a:path w="209550" h="381000">
                  <a:moveTo>
                    <a:pt x="200025" y="314325"/>
                  </a:moveTo>
                  <a:lnTo>
                    <a:pt x="200025" y="295275"/>
                  </a:lnTo>
                </a:path>
                <a:path w="209550" h="381000">
                  <a:moveTo>
                    <a:pt x="200025" y="371475"/>
                  </a:moveTo>
                  <a:lnTo>
                    <a:pt x="200025" y="361950"/>
                  </a:lnTo>
                </a:path>
                <a:path w="209550" h="381000">
                  <a:moveTo>
                    <a:pt x="200025" y="381000"/>
                  </a:moveTo>
                  <a:lnTo>
                    <a:pt x="209550" y="381000"/>
                  </a:lnTo>
                </a:path>
                <a:path w="209550" h="381000">
                  <a:moveTo>
                    <a:pt x="200025" y="361950"/>
                  </a:moveTo>
                  <a:lnTo>
                    <a:pt x="200025" y="314325"/>
                  </a:lnTo>
                </a:path>
                <a:path w="209550" h="381000">
                  <a:moveTo>
                    <a:pt x="180975" y="314325"/>
                  </a:moveTo>
                  <a:lnTo>
                    <a:pt x="180975" y="295275"/>
                  </a:lnTo>
                </a:path>
                <a:path w="209550" h="381000">
                  <a:moveTo>
                    <a:pt x="180975" y="371475"/>
                  </a:moveTo>
                  <a:lnTo>
                    <a:pt x="180975" y="361950"/>
                  </a:lnTo>
                  <a:lnTo>
                    <a:pt x="180975" y="314325"/>
                  </a:lnTo>
                </a:path>
                <a:path w="209550" h="381000">
                  <a:moveTo>
                    <a:pt x="171450" y="295275"/>
                  </a:moveTo>
                  <a:lnTo>
                    <a:pt x="171450" y="285750"/>
                  </a:lnTo>
                </a:path>
                <a:path w="209550" h="381000">
                  <a:moveTo>
                    <a:pt x="171450" y="371475"/>
                  </a:moveTo>
                  <a:lnTo>
                    <a:pt x="171450" y="381000"/>
                  </a:lnTo>
                </a:path>
                <a:path w="209550" h="381000">
                  <a:moveTo>
                    <a:pt x="209550" y="295275"/>
                  </a:moveTo>
                  <a:lnTo>
                    <a:pt x="209550" y="285750"/>
                  </a:lnTo>
                </a:path>
                <a:path w="209550" h="381000">
                  <a:moveTo>
                    <a:pt x="171450" y="295275"/>
                  </a:moveTo>
                  <a:lnTo>
                    <a:pt x="209550" y="295275"/>
                  </a:lnTo>
                </a:path>
                <a:path w="209550" h="381000">
                  <a:moveTo>
                    <a:pt x="152400" y="285750"/>
                  </a:moveTo>
                  <a:lnTo>
                    <a:pt x="209550" y="285750"/>
                  </a:lnTo>
                </a:path>
                <a:path w="209550" h="381000">
                  <a:moveTo>
                    <a:pt x="171450" y="371475"/>
                  </a:moveTo>
                  <a:lnTo>
                    <a:pt x="209550" y="371475"/>
                  </a:lnTo>
                  <a:lnTo>
                    <a:pt x="171450" y="371475"/>
                  </a:lnTo>
                  <a:lnTo>
                    <a:pt x="209550" y="371475"/>
                  </a:lnTo>
                </a:path>
                <a:path w="209550" h="381000">
                  <a:moveTo>
                    <a:pt x="209550" y="381000"/>
                  </a:moveTo>
                  <a:lnTo>
                    <a:pt x="209550" y="371475"/>
                  </a:lnTo>
                </a:path>
                <a:path w="209550" h="381000">
                  <a:moveTo>
                    <a:pt x="209550" y="219075"/>
                  </a:moveTo>
                  <a:lnTo>
                    <a:pt x="209550" y="228600"/>
                  </a:lnTo>
                </a:path>
                <a:path w="209550" h="381000">
                  <a:moveTo>
                    <a:pt x="171450" y="219075"/>
                  </a:moveTo>
                  <a:lnTo>
                    <a:pt x="171450" y="228600"/>
                  </a:lnTo>
                </a:path>
                <a:path w="209550" h="381000">
                  <a:moveTo>
                    <a:pt x="209550" y="219075"/>
                  </a:moveTo>
                  <a:lnTo>
                    <a:pt x="171450" y="219075"/>
                  </a:lnTo>
                  <a:lnTo>
                    <a:pt x="209550" y="219075"/>
                  </a:lnTo>
                </a:path>
                <a:path w="209550" h="381000">
                  <a:moveTo>
                    <a:pt x="133350" y="285750"/>
                  </a:moveTo>
                  <a:lnTo>
                    <a:pt x="142875" y="285750"/>
                  </a:lnTo>
                </a:path>
                <a:path w="209550" h="381000">
                  <a:moveTo>
                    <a:pt x="133350" y="276225"/>
                  </a:moveTo>
                  <a:lnTo>
                    <a:pt x="142875" y="276225"/>
                  </a:lnTo>
                </a:path>
                <a:path w="209550" h="381000">
                  <a:moveTo>
                    <a:pt x="133350" y="285750"/>
                  </a:moveTo>
                  <a:lnTo>
                    <a:pt x="142875" y="285750"/>
                  </a:lnTo>
                </a:path>
                <a:path w="209550" h="381000">
                  <a:moveTo>
                    <a:pt x="180975" y="276225"/>
                  </a:moveTo>
                  <a:lnTo>
                    <a:pt x="200025" y="276225"/>
                  </a:lnTo>
                </a:path>
                <a:path w="209550" h="381000">
                  <a:moveTo>
                    <a:pt x="180975" y="266700"/>
                  </a:moveTo>
                  <a:lnTo>
                    <a:pt x="200025" y="266700"/>
                  </a:lnTo>
                </a:path>
                <a:path w="209550" h="381000">
                  <a:moveTo>
                    <a:pt x="180975" y="257175"/>
                  </a:moveTo>
                  <a:lnTo>
                    <a:pt x="200025" y="257175"/>
                  </a:lnTo>
                  <a:lnTo>
                    <a:pt x="180975" y="257175"/>
                  </a:lnTo>
                  <a:lnTo>
                    <a:pt x="200025" y="257175"/>
                  </a:lnTo>
                </a:path>
                <a:path w="209550" h="381000">
                  <a:moveTo>
                    <a:pt x="180975" y="247650"/>
                  </a:moveTo>
                  <a:lnTo>
                    <a:pt x="200025" y="247650"/>
                  </a:lnTo>
                </a:path>
                <a:path w="209550" h="381000">
                  <a:moveTo>
                    <a:pt x="180975" y="257175"/>
                  </a:moveTo>
                  <a:lnTo>
                    <a:pt x="200025" y="257175"/>
                  </a:lnTo>
                </a:path>
                <a:path w="209550" h="381000">
                  <a:moveTo>
                    <a:pt x="200025" y="276225"/>
                  </a:moveTo>
                  <a:lnTo>
                    <a:pt x="200025" y="266700"/>
                  </a:lnTo>
                </a:path>
                <a:path w="209550" h="381000">
                  <a:moveTo>
                    <a:pt x="200025" y="285750"/>
                  </a:moveTo>
                  <a:lnTo>
                    <a:pt x="190500" y="276225"/>
                  </a:lnTo>
                  <a:lnTo>
                    <a:pt x="200025" y="276225"/>
                  </a:lnTo>
                </a:path>
                <a:path w="209550" h="381000">
                  <a:moveTo>
                    <a:pt x="190500" y="266700"/>
                  </a:moveTo>
                  <a:lnTo>
                    <a:pt x="190500" y="257175"/>
                  </a:lnTo>
                  <a:lnTo>
                    <a:pt x="200025" y="257175"/>
                  </a:lnTo>
                  <a:lnTo>
                    <a:pt x="200025" y="247650"/>
                  </a:lnTo>
                </a:path>
                <a:path w="209550" h="381000">
                  <a:moveTo>
                    <a:pt x="180975" y="276225"/>
                  </a:moveTo>
                  <a:lnTo>
                    <a:pt x="180975" y="266700"/>
                  </a:lnTo>
                </a:path>
                <a:path w="209550" h="381000">
                  <a:moveTo>
                    <a:pt x="180975" y="285750"/>
                  </a:moveTo>
                  <a:lnTo>
                    <a:pt x="180975" y="276225"/>
                  </a:lnTo>
                </a:path>
                <a:path w="209550" h="381000">
                  <a:moveTo>
                    <a:pt x="180975" y="257175"/>
                  </a:moveTo>
                  <a:lnTo>
                    <a:pt x="180975" y="247650"/>
                  </a:lnTo>
                </a:path>
                <a:path w="209550" h="381000">
                  <a:moveTo>
                    <a:pt x="180975" y="266700"/>
                  </a:moveTo>
                  <a:lnTo>
                    <a:pt x="180975" y="257175"/>
                  </a:lnTo>
                </a:path>
                <a:path w="209550" h="381000">
                  <a:moveTo>
                    <a:pt x="171450" y="276225"/>
                  </a:moveTo>
                  <a:lnTo>
                    <a:pt x="161925" y="276225"/>
                  </a:lnTo>
                </a:path>
                <a:path w="209550" h="381000">
                  <a:moveTo>
                    <a:pt x="152400" y="285750"/>
                  </a:moveTo>
                  <a:lnTo>
                    <a:pt x="133350" y="285750"/>
                  </a:lnTo>
                  <a:lnTo>
                    <a:pt x="142875" y="285750"/>
                  </a:lnTo>
                </a:path>
                <a:path w="209550" h="381000">
                  <a:moveTo>
                    <a:pt x="152400" y="276225"/>
                  </a:moveTo>
                  <a:lnTo>
                    <a:pt x="161925" y="276225"/>
                  </a:lnTo>
                </a:path>
                <a:path w="209550" h="381000">
                  <a:moveTo>
                    <a:pt x="152400" y="276225"/>
                  </a:moveTo>
                  <a:lnTo>
                    <a:pt x="142875" y="276225"/>
                  </a:lnTo>
                  <a:lnTo>
                    <a:pt x="142875" y="285750"/>
                  </a:lnTo>
                </a:path>
                <a:path w="209550" h="381000">
                  <a:moveTo>
                    <a:pt x="171450" y="285750"/>
                  </a:moveTo>
                  <a:lnTo>
                    <a:pt x="152400" y="285750"/>
                  </a:lnTo>
                  <a:lnTo>
                    <a:pt x="142875" y="285750"/>
                  </a:lnTo>
                </a:path>
                <a:path w="209550" h="381000">
                  <a:moveTo>
                    <a:pt x="152400" y="285750"/>
                  </a:moveTo>
                  <a:lnTo>
                    <a:pt x="152400" y="276225"/>
                  </a:lnTo>
                </a:path>
                <a:path w="209550" h="381000">
                  <a:moveTo>
                    <a:pt x="171450" y="276225"/>
                  </a:moveTo>
                  <a:lnTo>
                    <a:pt x="209550" y="276225"/>
                  </a:lnTo>
                </a:path>
                <a:path w="209550" h="381000">
                  <a:moveTo>
                    <a:pt x="171450" y="285750"/>
                  </a:moveTo>
                  <a:lnTo>
                    <a:pt x="209550" y="285750"/>
                  </a:lnTo>
                </a:path>
                <a:path w="209550" h="381000">
                  <a:moveTo>
                    <a:pt x="209550" y="200025"/>
                  </a:moveTo>
                  <a:lnTo>
                    <a:pt x="171450" y="200025"/>
                  </a:lnTo>
                </a:path>
                <a:path w="209550" h="381000">
                  <a:moveTo>
                    <a:pt x="209550" y="28575"/>
                  </a:moveTo>
                  <a:lnTo>
                    <a:pt x="171450" y="28575"/>
                  </a:lnTo>
                </a:path>
                <a:path w="209550" h="381000">
                  <a:moveTo>
                    <a:pt x="200025" y="190500"/>
                  </a:moveTo>
                  <a:lnTo>
                    <a:pt x="200025" y="200025"/>
                  </a:lnTo>
                </a:path>
                <a:path w="209550" h="381000">
                  <a:moveTo>
                    <a:pt x="209550" y="219075"/>
                  </a:moveTo>
                  <a:lnTo>
                    <a:pt x="209550" y="200025"/>
                  </a:lnTo>
                </a:path>
                <a:path w="209550" h="381000">
                  <a:moveTo>
                    <a:pt x="180975" y="190500"/>
                  </a:moveTo>
                  <a:lnTo>
                    <a:pt x="180975" y="200025"/>
                  </a:lnTo>
                </a:path>
                <a:path w="209550" h="381000">
                  <a:moveTo>
                    <a:pt x="171450" y="209550"/>
                  </a:moveTo>
                  <a:lnTo>
                    <a:pt x="171450" y="200025"/>
                  </a:lnTo>
                </a:path>
                <a:path w="209550" h="381000">
                  <a:moveTo>
                    <a:pt x="0" y="257175"/>
                  </a:moveTo>
                  <a:lnTo>
                    <a:pt x="0" y="238125"/>
                  </a:lnTo>
                </a:path>
                <a:path w="209550" h="381000">
                  <a:moveTo>
                    <a:pt x="57150" y="257175"/>
                  </a:moveTo>
                  <a:lnTo>
                    <a:pt x="57150" y="228600"/>
                  </a:lnTo>
                  <a:lnTo>
                    <a:pt x="66675" y="228600"/>
                  </a:lnTo>
                </a:path>
                <a:path w="209550" h="381000">
                  <a:moveTo>
                    <a:pt x="57150" y="257175"/>
                  </a:moveTo>
                  <a:lnTo>
                    <a:pt x="57150" y="238125"/>
                  </a:lnTo>
                  <a:lnTo>
                    <a:pt x="66675" y="238125"/>
                  </a:lnTo>
                </a:path>
                <a:path w="209550" h="381000">
                  <a:moveTo>
                    <a:pt x="66675" y="276225"/>
                  </a:moveTo>
                  <a:lnTo>
                    <a:pt x="123825" y="276225"/>
                  </a:lnTo>
                </a:path>
                <a:path w="209550" h="381000">
                  <a:moveTo>
                    <a:pt x="133350" y="285750"/>
                  </a:moveTo>
                  <a:lnTo>
                    <a:pt x="123825" y="285750"/>
                  </a:lnTo>
                  <a:lnTo>
                    <a:pt x="123825" y="276225"/>
                  </a:lnTo>
                  <a:lnTo>
                    <a:pt x="133350" y="276225"/>
                  </a:lnTo>
                  <a:lnTo>
                    <a:pt x="133350" y="285750"/>
                  </a:lnTo>
                  <a:close/>
                </a:path>
                <a:path w="209550" h="381000">
                  <a:moveTo>
                    <a:pt x="57150" y="257175"/>
                  </a:moveTo>
                  <a:lnTo>
                    <a:pt x="57150" y="238125"/>
                  </a:lnTo>
                  <a:lnTo>
                    <a:pt x="66675" y="238125"/>
                  </a:lnTo>
                </a:path>
                <a:path w="209550" h="381000">
                  <a:moveTo>
                    <a:pt x="19050" y="219075"/>
                  </a:moveTo>
                  <a:lnTo>
                    <a:pt x="19050" y="200025"/>
                  </a:lnTo>
                </a:path>
                <a:path w="209550" h="381000">
                  <a:moveTo>
                    <a:pt x="9525" y="219075"/>
                  </a:moveTo>
                  <a:lnTo>
                    <a:pt x="19050" y="219075"/>
                  </a:lnTo>
                </a:path>
                <a:path w="209550" h="381000">
                  <a:moveTo>
                    <a:pt x="19050" y="190500"/>
                  </a:moveTo>
                  <a:lnTo>
                    <a:pt x="19050" y="200025"/>
                  </a:lnTo>
                </a:path>
                <a:path w="209550" h="381000">
                  <a:moveTo>
                    <a:pt x="57150" y="219075"/>
                  </a:moveTo>
                  <a:lnTo>
                    <a:pt x="47625" y="200025"/>
                  </a:lnTo>
                </a:path>
                <a:path w="209550" h="381000">
                  <a:moveTo>
                    <a:pt x="47625" y="190500"/>
                  </a:moveTo>
                  <a:lnTo>
                    <a:pt x="47625" y="200025"/>
                  </a:lnTo>
                </a:path>
                <a:path w="209550" h="381000">
                  <a:moveTo>
                    <a:pt x="19050" y="200025"/>
                  </a:moveTo>
                  <a:lnTo>
                    <a:pt x="47625" y="200025"/>
                  </a:lnTo>
                </a:path>
                <a:path w="209550" h="381000">
                  <a:moveTo>
                    <a:pt x="9525" y="219075"/>
                  </a:moveTo>
                  <a:lnTo>
                    <a:pt x="57150" y="219075"/>
                  </a:lnTo>
                  <a:lnTo>
                    <a:pt x="9525" y="219075"/>
                  </a:lnTo>
                  <a:lnTo>
                    <a:pt x="19050" y="219075"/>
                  </a:lnTo>
                </a:path>
                <a:path w="209550" h="381000">
                  <a:moveTo>
                    <a:pt x="19050" y="28575"/>
                  </a:moveTo>
                  <a:lnTo>
                    <a:pt x="4762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737225" y="4651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651500" y="4413250"/>
              <a:ext cx="381000" cy="1066800"/>
            </a:xfrm>
            <a:custGeom>
              <a:avLst/>
              <a:gdLst/>
              <a:ahLst/>
              <a:cxnLst/>
              <a:rect l="l" t="t" r="r" b="b"/>
              <a:pathLst>
                <a:path w="381000" h="1066800">
                  <a:moveTo>
                    <a:pt x="28575" y="228600"/>
                  </a:moveTo>
                  <a:lnTo>
                    <a:pt x="28575" y="238125"/>
                  </a:lnTo>
                  <a:lnTo>
                    <a:pt x="38100" y="238125"/>
                  </a:lnTo>
                </a:path>
                <a:path w="381000" h="1066800">
                  <a:moveTo>
                    <a:pt x="76200" y="228600"/>
                  </a:moveTo>
                  <a:lnTo>
                    <a:pt x="76200" y="238125"/>
                  </a:lnTo>
                </a:path>
                <a:path w="381000" h="1066800">
                  <a:moveTo>
                    <a:pt x="0" y="257175"/>
                  </a:moveTo>
                  <a:lnTo>
                    <a:pt x="0" y="238125"/>
                  </a:lnTo>
                </a:path>
                <a:path w="381000" h="1066800">
                  <a:moveTo>
                    <a:pt x="66675" y="257175"/>
                  </a:moveTo>
                  <a:lnTo>
                    <a:pt x="0" y="257175"/>
                  </a:lnTo>
                </a:path>
                <a:path w="381000" h="1066800">
                  <a:moveTo>
                    <a:pt x="190500" y="19050"/>
                  </a:moveTo>
                  <a:lnTo>
                    <a:pt x="152400" y="9525"/>
                  </a:lnTo>
                </a:path>
                <a:path w="381000" h="1066800">
                  <a:moveTo>
                    <a:pt x="228600" y="19050"/>
                  </a:moveTo>
                  <a:lnTo>
                    <a:pt x="190500" y="19050"/>
                  </a:lnTo>
                </a:path>
                <a:path w="381000" h="1066800">
                  <a:moveTo>
                    <a:pt x="19050" y="9525"/>
                  </a:moveTo>
                  <a:lnTo>
                    <a:pt x="19050" y="0"/>
                  </a:lnTo>
                </a:path>
                <a:path w="381000" h="1066800">
                  <a:moveTo>
                    <a:pt x="28575" y="19050"/>
                  </a:moveTo>
                  <a:lnTo>
                    <a:pt x="38100" y="19050"/>
                  </a:lnTo>
                </a:path>
                <a:path w="381000" h="1066800">
                  <a:moveTo>
                    <a:pt x="123825" y="0"/>
                  </a:moveTo>
                  <a:lnTo>
                    <a:pt x="123825" y="9525"/>
                  </a:lnTo>
                </a:path>
                <a:path w="381000" h="1066800">
                  <a:moveTo>
                    <a:pt x="133350" y="0"/>
                  </a:moveTo>
                  <a:lnTo>
                    <a:pt x="133350" y="9525"/>
                  </a:lnTo>
                </a:path>
                <a:path w="381000" h="1066800">
                  <a:moveTo>
                    <a:pt x="57150" y="9525"/>
                  </a:moveTo>
                  <a:lnTo>
                    <a:pt x="66675" y="9525"/>
                  </a:lnTo>
                </a:path>
                <a:path w="381000" h="1066800">
                  <a:moveTo>
                    <a:pt x="66675" y="0"/>
                  </a:moveTo>
                  <a:lnTo>
                    <a:pt x="57150" y="0"/>
                  </a:ln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</a:path>
                <a:path w="381000" h="1066800">
                  <a:moveTo>
                    <a:pt x="66675" y="0"/>
                  </a:moveTo>
                  <a:lnTo>
                    <a:pt x="66675" y="9525"/>
                  </a:lnTo>
                </a:path>
                <a:path w="381000" h="1066800">
                  <a:moveTo>
                    <a:pt x="57150" y="9525"/>
                  </a:moveTo>
                  <a:lnTo>
                    <a:pt x="57150" y="0"/>
                  </a:lnTo>
                </a:path>
                <a:path w="381000" h="1066800">
                  <a:moveTo>
                    <a:pt x="57150" y="9525"/>
                  </a:moveTo>
                  <a:lnTo>
                    <a:pt x="66675" y="9525"/>
                  </a:lnTo>
                </a:path>
                <a:path w="381000" h="1066800">
                  <a:moveTo>
                    <a:pt x="57150" y="0"/>
                  </a:moveTo>
                  <a:lnTo>
                    <a:pt x="66675" y="0"/>
                  </a:lnTo>
                </a:path>
                <a:path w="381000" h="1066800">
                  <a:moveTo>
                    <a:pt x="47625" y="9525"/>
                  </a:moveTo>
                  <a:lnTo>
                    <a:pt x="57150" y="9525"/>
                  </a:lnTo>
                  <a:lnTo>
                    <a:pt x="66675" y="19050"/>
                  </a:lnTo>
                </a:path>
                <a:path w="381000" h="1066800">
                  <a:moveTo>
                    <a:pt x="47625" y="9525"/>
                  </a:moveTo>
                  <a:lnTo>
                    <a:pt x="47625" y="19050"/>
                  </a:lnTo>
                </a:path>
                <a:path w="381000" h="1066800">
                  <a:moveTo>
                    <a:pt x="57150" y="0"/>
                  </a:moveTo>
                  <a:lnTo>
                    <a:pt x="19050" y="0"/>
                  </a:lnTo>
                </a:path>
                <a:path w="381000" h="1066800">
                  <a:moveTo>
                    <a:pt x="57150" y="9525"/>
                  </a:moveTo>
                  <a:lnTo>
                    <a:pt x="19050" y="9525"/>
                  </a:lnTo>
                </a:path>
                <a:path w="381000" h="1066800">
                  <a:moveTo>
                    <a:pt x="28575" y="19050"/>
                  </a:moveTo>
                  <a:lnTo>
                    <a:pt x="76200" y="19050"/>
                  </a:lnTo>
                </a:path>
                <a:path w="381000" h="1066800">
                  <a:moveTo>
                    <a:pt x="342900" y="323850"/>
                  </a:moveTo>
                  <a:lnTo>
                    <a:pt x="342900" y="1047750"/>
                  </a:lnTo>
                </a:path>
                <a:path w="381000" h="1066800">
                  <a:moveTo>
                    <a:pt x="314325" y="323850"/>
                  </a:moveTo>
                  <a:lnTo>
                    <a:pt x="314325" y="714375"/>
                  </a:lnTo>
                  <a:lnTo>
                    <a:pt x="314325" y="1019175"/>
                  </a:lnTo>
                </a:path>
                <a:path w="381000" h="1066800">
                  <a:moveTo>
                    <a:pt x="371475" y="1066800"/>
                  </a:moveTo>
                  <a:lnTo>
                    <a:pt x="371475" y="1047750"/>
                  </a:lnTo>
                </a:path>
                <a:path w="381000" h="1066800">
                  <a:moveTo>
                    <a:pt x="314325" y="1038225"/>
                  </a:moveTo>
                  <a:lnTo>
                    <a:pt x="314325" y="1047750"/>
                  </a:lnTo>
                </a:path>
                <a:path w="381000" h="1066800">
                  <a:moveTo>
                    <a:pt x="276225" y="1038225"/>
                  </a:moveTo>
                  <a:lnTo>
                    <a:pt x="342900" y="1038225"/>
                  </a:lnTo>
                </a:path>
                <a:path w="381000" h="1066800">
                  <a:moveTo>
                    <a:pt x="285750" y="1019175"/>
                  </a:moveTo>
                  <a:lnTo>
                    <a:pt x="333375" y="1019175"/>
                  </a:lnTo>
                </a:path>
                <a:path w="381000" h="1066800">
                  <a:moveTo>
                    <a:pt x="361950" y="276225"/>
                  </a:moveTo>
                  <a:lnTo>
                    <a:pt x="361950" y="9525"/>
                  </a:lnTo>
                </a:path>
                <a:path w="381000" h="1066800">
                  <a:moveTo>
                    <a:pt x="381000" y="19050"/>
                  </a:moveTo>
                  <a:lnTo>
                    <a:pt x="381000" y="38100"/>
                  </a:lnTo>
                </a:path>
                <a:path w="381000" h="1066800">
                  <a:moveTo>
                    <a:pt x="342900" y="19050"/>
                  </a:moveTo>
                  <a:lnTo>
                    <a:pt x="352425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80112" y="4613275"/>
              <a:ext cx="95250" cy="12382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937250" y="4413250"/>
              <a:ext cx="114300" cy="38100"/>
            </a:xfrm>
            <a:custGeom>
              <a:avLst/>
              <a:gdLst/>
              <a:ahLst/>
              <a:cxnLst/>
              <a:rect l="l" t="t" r="r" b="b"/>
              <a:pathLst>
                <a:path w="114300" h="38100">
                  <a:moveTo>
                    <a:pt x="95250" y="38100"/>
                  </a:moveTo>
                  <a:lnTo>
                    <a:pt x="66675" y="38100"/>
                  </a:lnTo>
                </a:path>
                <a:path w="114300" h="38100">
                  <a:moveTo>
                    <a:pt x="0" y="0"/>
                  </a:moveTo>
                  <a:lnTo>
                    <a:pt x="0" y="9525"/>
                  </a:lnTo>
                </a:path>
                <a:path w="114300" h="38100">
                  <a:moveTo>
                    <a:pt x="9525" y="0"/>
                  </a:moveTo>
                  <a:lnTo>
                    <a:pt x="9525" y="9525"/>
                  </a:lnTo>
                </a:path>
                <a:path w="114300" h="38100">
                  <a:moveTo>
                    <a:pt x="76200" y="9525"/>
                  </a:moveTo>
                  <a:lnTo>
                    <a:pt x="114300" y="9525"/>
                  </a:lnTo>
                </a:path>
                <a:path w="114300" h="38100">
                  <a:moveTo>
                    <a:pt x="76200" y="0"/>
                  </a:moveTo>
                  <a:lnTo>
                    <a:pt x="114300" y="0"/>
                  </a:lnTo>
                </a:path>
                <a:path w="114300" h="38100">
                  <a:moveTo>
                    <a:pt x="114300" y="9525"/>
                  </a:moveTo>
                  <a:lnTo>
                    <a:pt x="114300" y="0"/>
                  </a:lnTo>
                </a:path>
                <a:path w="114300" h="38100">
                  <a:moveTo>
                    <a:pt x="85725" y="9525"/>
                  </a:moveTo>
                  <a:lnTo>
                    <a:pt x="76200" y="9525"/>
                  </a:lnTo>
                  <a:lnTo>
                    <a:pt x="76200" y="0"/>
                  </a:lnTo>
                </a:path>
                <a:path w="114300" h="38100">
                  <a:moveTo>
                    <a:pt x="66675" y="0"/>
                  </a:moveTo>
                  <a:lnTo>
                    <a:pt x="66675" y="9525"/>
                  </a:lnTo>
                </a:path>
                <a:path w="114300" h="38100">
                  <a:moveTo>
                    <a:pt x="66675" y="0"/>
                  </a:moveTo>
                  <a:lnTo>
                    <a:pt x="76200" y="0"/>
                  </a:lnTo>
                </a:path>
                <a:path w="114300" h="38100">
                  <a:moveTo>
                    <a:pt x="76200" y="9525"/>
                  </a:moveTo>
                  <a:lnTo>
                    <a:pt x="66675" y="9525"/>
                  </a:lnTo>
                </a:path>
                <a:path w="114300" h="38100">
                  <a:moveTo>
                    <a:pt x="57150" y="0"/>
                  </a:moveTo>
                  <a:lnTo>
                    <a:pt x="57150" y="9525"/>
                  </a:lnTo>
                  <a:lnTo>
                    <a:pt x="66675" y="9525"/>
                  </a:lnTo>
                </a:path>
                <a:path w="114300" h="38100">
                  <a:moveTo>
                    <a:pt x="85725" y="19050"/>
                  </a:moveTo>
                  <a:lnTo>
                    <a:pt x="76200" y="19050"/>
                  </a:lnTo>
                </a:path>
                <a:path w="114300" h="38100">
                  <a:moveTo>
                    <a:pt x="95250" y="19050"/>
                  </a:moveTo>
                  <a:lnTo>
                    <a:pt x="104775" y="19050"/>
                  </a:lnTo>
                </a:path>
                <a:path w="114300" h="38100">
                  <a:moveTo>
                    <a:pt x="95250" y="19050"/>
                  </a:moveTo>
                  <a:lnTo>
                    <a:pt x="57150" y="19050"/>
                  </a:lnTo>
                </a:path>
                <a:path w="114300" h="38100">
                  <a:moveTo>
                    <a:pt x="85725" y="9525"/>
                  </a:moveTo>
                  <a:lnTo>
                    <a:pt x="85725" y="19050"/>
                  </a:lnTo>
                </a:path>
                <a:path w="114300" h="38100">
                  <a:moveTo>
                    <a:pt x="76200" y="9525"/>
                  </a:moveTo>
                  <a:lnTo>
                    <a:pt x="6667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7612" y="5389562"/>
              <a:ext cx="114300" cy="7143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41962" y="5389562"/>
              <a:ext cx="114300" cy="7620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908300" y="4298950"/>
              <a:ext cx="2733675" cy="1181100"/>
            </a:xfrm>
            <a:custGeom>
              <a:avLst/>
              <a:gdLst/>
              <a:ahLst/>
              <a:cxnLst/>
              <a:rect l="l" t="t" r="r" b="b"/>
              <a:pathLst>
                <a:path w="2733675" h="1181100">
                  <a:moveTo>
                    <a:pt x="2143125" y="66675"/>
                  </a:moveTo>
                  <a:lnTo>
                    <a:pt x="2733675" y="66675"/>
                  </a:lnTo>
                </a:path>
                <a:path w="2733675" h="1181100">
                  <a:moveTo>
                    <a:pt x="2143125" y="95250"/>
                  </a:moveTo>
                  <a:lnTo>
                    <a:pt x="2733675" y="95250"/>
                  </a:lnTo>
                </a:path>
                <a:path w="2733675" h="1181100">
                  <a:moveTo>
                    <a:pt x="2152650" y="1095375"/>
                  </a:moveTo>
                  <a:lnTo>
                    <a:pt x="2152650" y="95250"/>
                  </a:lnTo>
                </a:path>
                <a:path w="2733675" h="1181100">
                  <a:moveTo>
                    <a:pt x="2200275" y="1095375"/>
                  </a:moveTo>
                  <a:lnTo>
                    <a:pt x="2200275" y="95250"/>
                  </a:lnTo>
                </a:path>
                <a:path w="2733675" h="1181100">
                  <a:moveTo>
                    <a:pt x="2143125" y="66675"/>
                  </a:moveTo>
                  <a:lnTo>
                    <a:pt x="2209800" y="66675"/>
                  </a:lnTo>
                </a:path>
                <a:path w="2733675" h="1181100">
                  <a:moveTo>
                    <a:pt x="2143125" y="95250"/>
                  </a:moveTo>
                  <a:lnTo>
                    <a:pt x="2143125" y="66675"/>
                  </a:lnTo>
                </a:path>
                <a:path w="2733675" h="1181100">
                  <a:moveTo>
                    <a:pt x="2714625" y="1095375"/>
                  </a:moveTo>
                  <a:lnTo>
                    <a:pt x="2714625" y="95250"/>
                  </a:lnTo>
                </a:path>
                <a:path w="2733675" h="1181100">
                  <a:moveTo>
                    <a:pt x="2676525" y="1095375"/>
                  </a:moveTo>
                  <a:lnTo>
                    <a:pt x="2676525" y="95250"/>
                  </a:lnTo>
                </a:path>
                <a:path w="2733675" h="1181100">
                  <a:moveTo>
                    <a:pt x="2400300" y="66675"/>
                  </a:moveTo>
                  <a:lnTo>
                    <a:pt x="2466975" y="66675"/>
                  </a:lnTo>
                </a:path>
                <a:path w="2733675" h="1181100">
                  <a:moveTo>
                    <a:pt x="2657475" y="66675"/>
                  </a:moveTo>
                  <a:lnTo>
                    <a:pt x="2724150" y="66675"/>
                  </a:lnTo>
                </a:path>
                <a:path w="2733675" h="1181100">
                  <a:moveTo>
                    <a:pt x="2733675" y="95250"/>
                  </a:moveTo>
                  <a:lnTo>
                    <a:pt x="2733675" y="66675"/>
                  </a:lnTo>
                </a:path>
                <a:path w="2733675" h="1181100">
                  <a:moveTo>
                    <a:pt x="2124075" y="1162050"/>
                  </a:moveTo>
                  <a:lnTo>
                    <a:pt x="2228850" y="1162050"/>
                  </a:lnTo>
                </a:path>
                <a:path w="2733675" h="1181100">
                  <a:moveTo>
                    <a:pt x="2276475" y="1162050"/>
                  </a:moveTo>
                  <a:lnTo>
                    <a:pt x="2276475" y="1181100"/>
                  </a:lnTo>
                </a:path>
                <a:path w="2733675" h="1181100">
                  <a:moveTo>
                    <a:pt x="2590800" y="1162050"/>
                  </a:moveTo>
                  <a:lnTo>
                    <a:pt x="2590800" y="1181100"/>
                  </a:lnTo>
                </a:path>
                <a:path w="2733675" h="1181100">
                  <a:moveTo>
                    <a:pt x="0" y="1162050"/>
                  </a:moveTo>
                  <a:lnTo>
                    <a:pt x="209550" y="1162050"/>
                  </a:lnTo>
                </a:path>
                <a:path w="2733675" h="1181100">
                  <a:moveTo>
                    <a:pt x="114300" y="0"/>
                  </a:moveTo>
                  <a:lnTo>
                    <a:pt x="95250" y="0"/>
                  </a:lnTo>
                </a:path>
                <a:path w="2733675" h="1181100">
                  <a:moveTo>
                    <a:pt x="85725" y="9525"/>
                  </a:moveTo>
                  <a:lnTo>
                    <a:pt x="114300" y="9525"/>
                  </a:lnTo>
                </a:path>
                <a:path w="2733675" h="1181100">
                  <a:moveTo>
                    <a:pt x="114300" y="19050"/>
                  </a:moveTo>
                  <a:lnTo>
                    <a:pt x="104775" y="19050"/>
                  </a:lnTo>
                </a:path>
                <a:path w="2733675" h="1181100">
                  <a:moveTo>
                    <a:pt x="114300" y="19050"/>
                  </a:moveTo>
                  <a:lnTo>
                    <a:pt x="104775" y="19050"/>
                  </a:lnTo>
                  <a:lnTo>
                    <a:pt x="114300" y="19050"/>
                  </a:lnTo>
                </a:path>
                <a:path w="2733675" h="1181100">
                  <a:moveTo>
                    <a:pt x="114300" y="9525"/>
                  </a:moveTo>
                  <a:lnTo>
                    <a:pt x="104775" y="9525"/>
                  </a:lnTo>
                  <a:lnTo>
                    <a:pt x="114300" y="9525"/>
                  </a:lnTo>
                  <a:lnTo>
                    <a:pt x="104775" y="9525"/>
                  </a:lnTo>
                </a:path>
                <a:path w="2733675" h="1181100">
                  <a:moveTo>
                    <a:pt x="104775" y="304800"/>
                  </a:moveTo>
                  <a:lnTo>
                    <a:pt x="123825" y="304800"/>
                  </a:lnTo>
                </a:path>
                <a:path w="2733675" h="1181100">
                  <a:moveTo>
                    <a:pt x="66675" y="304800"/>
                  </a:moveTo>
                  <a:lnTo>
                    <a:pt x="85725" y="304800"/>
                  </a:lnTo>
                </a:path>
                <a:path w="2733675" h="1181100">
                  <a:moveTo>
                    <a:pt x="95250" y="0"/>
                  </a:moveTo>
                  <a:lnTo>
                    <a:pt x="95250" y="28575"/>
                  </a:lnTo>
                </a:path>
                <a:path w="2733675" h="1181100">
                  <a:moveTo>
                    <a:pt x="114300" y="0"/>
                  </a:moveTo>
                  <a:lnTo>
                    <a:pt x="114300" y="28575"/>
                  </a:lnTo>
                  <a:lnTo>
                    <a:pt x="95250" y="28575"/>
                  </a:lnTo>
                </a:path>
                <a:path w="2733675" h="1181100">
                  <a:moveTo>
                    <a:pt x="0" y="1162050"/>
                  </a:moveTo>
                  <a:lnTo>
                    <a:pt x="0" y="1181100"/>
                  </a:lnTo>
                </a:path>
                <a:path w="2733675" h="1181100">
                  <a:moveTo>
                    <a:pt x="133350" y="304800"/>
                  </a:moveTo>
                  <a:lnTo>
                    <a:pt x="133350" y="323850"/>
                  </a:lnTo>
                  <a:lnTo>
                    <a:pt x="133350" y="333375"/>
                  </a:lnTo>
                </a:path>
                <a:path w="2733675" h="1181100">
                  <a:moveTo>
                    <a:pt x="66675" y="323850"/>
                  </a:moveTo>
                  <a:lnTo>
                    <a:pt x="66675" y="333375"/>
                  </a:lnTo>
                  <a:lnTo>
                    <a:pt x="133350" y="333375"/>
                  </a:lnTo>
                </a:path>
                <a:path w="2733675" h="1181100">
                  <a:moveTo>
                    <a:pt x="66675" y="323850"/>
                  </a:moveTo>
                  <a:lnTo>
                    <a:pt x="133350" y="323850"/>
                  </a:lnTo>
                </a:path>
                <a:path w="2733675" h="1181100">
                  <a:moveTo>
                    <a:pt x="66675" y="304800"/>
                  </a:moveTo>
                  <a:lnTo>
                    <a:pt x="133350" y="304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060700" y="5461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955925" y="4203700"/>
              <a:ext cx="4219575" cy="1333500"/>
            </a:xfrm>
            <a:custGeom>
              <a:avLst/>
              <a:gdLst/>
              <a:ahLst/>
              <a:cxnLst/>
              <a:rect l="l" t="t" r="r" b="b"/>
              <a:pathLst>
                <a:path w="4219575" h="1333500">
                  <a:moveTo>
                    <a:pt x="76200" y="428625"/>
                  </a:moveTo>
                  <a:lnTo>
                    <a:pt x="76200" y="1247775"/>
                  </a:lnTo>
                </a:path>
                <a:path w="4219575" h="1333500">
                  <a:moveTo>
                    <a:pt x="28575" y="428625"/>
                  </a:moveTo>
                  <a:lnTo>
                    <a:pt x="28575" y="1247775"/>
                  </a:lnTo>
                  <a:lnTo>
                    <a:pt x="38100" y="1247775"/>
                  </a:lnTo>
                </a:path>
                <a:path w="4219575" h="1333500">
                  <a:moveTo>
                    <a:pt x="104775" y="1247775"/>
                  </a:moveTo>
                  <a:lnTo>
                    <a:pt x="76200" y="1200150"/>
                  </a:lnTo>
                </a:path>
                <a:path w="4219575" h="1333500">
                  <a:moveTo>
                    <a:pt x="0" y="1247775"/>
                  </a:moveTo>
                  <a:lnTo>
                    <a:pt x="0" y="1257300"/>
                  </a:lnTo>
                </a:path>
                <a:path w="4219575" h="1333500">
                  <a:moveTo>
                    <a:pt x="104775" y="1247775"/>
                  </a:moveTo>
                  <a:lnTo>
                    <a:pt x="104775" y="1257300"/>
                  </a:lnTo>
                </a:path>
                <a:path w="4219575" h="1333500">
                  <a:moveTo>
                    <a:pt x="57150" y="390525"/>
                  </a:moveTo>
                  <a:lnTo>
                    <a:pt x="57150" y="542925"/>
                  </a:lnTo>
                </a:path>
                <a:path w="4219575" h="1333500">
                  <a:moveTo>
                    <a:pt x="57150" y="619125"/>
                  </a:moveTo>
                  <a:lnTo>
                    <a:pt x="57150" y="628650"/>
                  </a:lnTo>
                </a:path>
                <a:path w="4219575" h="1333500">
                  <a:moveTo>
                    <a:pt x="57150" y="714375"/>
                  </a:moveTo>
                  <a:lnTo>
                    <a:pt x="57150" y="962025"/>
                  </a:lnTo>
                </a:path>
                <a:path w="4219575" h="1333500">
                  <a:moveTo>
                    <a:pt x="57150" y="1038225"/>
                  </a:moveTo>
                  <a:lnTo>
                    <a:pt x="57150" y="1047750"/>
                  </a:lnTo>
                </a:path>
                <a:path w="4219575" h="1333500">
                  <a:moveTo>
                    <a:pt x="57150" y="1123950"/>
                  </a:moveTo>
                  <a:lnTo>
                    <a:pt x="57150" y="1276350"/>
                  </a:lnTo>
                </a:path>
                <a:path w="4219575" h="1333500">
                  <a:moveTo>
                    <a:pt x="0" y="1247775"/>
                  </a:moveTo>
                  <a:lnTo>
                    <a:pt x="104775" y="1247775"/>
                  </a:lnTo>
                </a:path>
                <a:path w="4219575" h="1333500">
                  <a:moveTo>
                    <a:pt x="0" y="1257300"/>
                  </a:moveTo>
                  <a:lnTo>
                    <a:pt x="104775" y="1257300"/>
                  </a:lnTo>
                </a:path>
                <a:path w="4219575" h="1333500">
                  <a:moveTo>
                    <a:pt x="76200" y="1200150"/>
                  </a:moveTo>
                  <a:lnTo>
                    <a:pt x="76200" y="1247775"/>
                  </a:lnTo>
                </a:path>
                <a:path w="4219575" h="1333500">
                  <a:moveTo>
                    <a:pt x="28575" y="1200150"/>
                  </a:moveTo>
                  <a:lnTo>
                    <a:pt x="38100" y="1200150"/>
                  </a:lnTo>
                </a:path>
                <a:path w="4219575" h="1333500">
                  <a:moveTo>
                    <a:pt x="28575" y="1200150"/>
                  </a:moveTo>
                  <a:lnTo>
                    <a:pt x="28575" y="1247775"/>
                  </a:lnTo>
                </a:path>
                <a:path w="4219575" h="1333500">
                  <a:moveTo>
                    <a:pt x="0" y="1247775"/>
                  </a:moveTo>
                  <a:lnTo>
                    <a:pt x="28575" y="1200150"/>
                  </a:lnTo>
                </a:path>
                <a:path w="4219575" h="1333500">
                  <a:moveTo>
                    <a:pt x="161925" y="1257300"/>
                  </a:moveTo>
                  <a:lnTo>
                    <a:pt x="161925" y="1276350"/>
                  </a:lnTo>
                </a:path>
                <a:path w="4219575" h="1333500">
                  <a:moveTo>
                    <a:pt x="1085850" y="0"/>
                  </a:moveTo>
                  <a:lnTo>
                    <a:pt x="1085850" y="161925"/>
                  </a:lnTo>
                  <a:lnTo>
                    <a:pt x="1095375" y="161925"/>
                  </a:lnTo>
                </a:path>
                <a:path w="4219575" h="1333500">
                  <a:moveTo>
                    <a:pt x="1085850" y="247650"/>
                  </a:moveTo>
                  <a:lnTo>
                    <a:pt x="1085850" y="257175"/>
                  </a:lnTo>
                  <a:lnTo>
                    <a:pt x="1095375" y="257175"/>
                  </a:lnTo>
                </a:path>
                <a:path w="4219575" h="1333500">
                  <a:moveTo>
                    <a:pt x="1085850" y="333375"/>
                  </a:moveTo>
                  <a:lnTo>
                    <a:pt x="1085850" y="581025"/>
                  </a:lnTo>
                  <a:lnTo>
                    <a:pt x="1095375" y="581025"/>
                  </a:lnTo>
                </a:path>
                <a:path w="4219575" h="1333500">
                  <a:moveTo>
                    <a:pt x="1085850" y="657225"/>
                  </a:moveTo>
                  <a:lnTo>
                    <a:pt x="1085850" y="666750"/>
                  </a:lnTo>
                  <a:lnTo>
                    <a:pt x="1095375" y="666750"/>
                  </a:lnTo>
                </a:path>
                <a:path w="4219575" h="1333500">
                  <a:moveTo>
                    <a:pt x="1085850" y="742950"/>
                  </a:moveTo>
                  <a:lnTo>
                    <a:pt x="1085850" y="990600"/>
                  </a:lnTo>
                  <a:lnTo>
                    <a:pt x="1095375" y="990600"/>
                  </a:lnTo>
                </a:path>
                <a:path w="4219575" h="1333500">
                  <a:moveTo>
                    <a:pt x="1085850" y="1076325"/>
                  </a:moveTo>
                  <a:lnTo>
                    <a:pt x="1085850" y="1085850"/>
                  </a:lnTo>
                  <a:lnTo>
                    <a:pt x="1095375" y="1085850"/>
                  </a:lnTo>
                </a:path>
                <a:path w="4219575" h="1333500">
                  <a:moveTo>
                    <a:pt x="1085850" y="1162050"/>
                  </a:moveTo>
                  <a:lnTo>
                    <a:pt x="1085850" y="1333500"/>
                  </a:lnTo>
                  <a:lnTo>
                    <a:pt x="1095375" y="1333500"/>
                  </a:lnTo>
                </a:path>
                <a:path w="4219575" h="1333500">
                  <a:moveTo>
                    <a:pt x="3686175" y="0"/>
                  </a:moveTo>
                  <a:lnTo>
                    <a:pt x="3686175" y="171450"/>
                  </a:lnTo>
                </a:path>
                <a:path w="4219575" h="1333500">
                  <a:moveTo>
                    <a:pt x="3686175" y="247650"/>
                  </a:moveTo>
                  <a:lnTo>
                    <a:pt x="3686175" y="257175"/>
                  </a:lnTo>
                </a:path>
                <a:path w="4219575" h="1333500">
                  <a:moveTo>
                    <a:pt x="3686175" y="333375"/>
                  </a:moveTo>
                  <a:lnTo>
                    <a:pt x="3686175" y="581025"/>
                  </a:lnTo>
                </a:path>
                <a:path w="4219575" h="1333500">
                  <a:moveTo>
                    <a:pt x="3686175" y="657225"/>
                  </a:moveTo>
                  <a:lnTo>
                    <a:pt x="3686175" y="666750"/>
                  </a:lnTo>
                </a:path>
                <a:path w="4219575" h="1333500">
                  <a:moveTo>
                    <a:pt x="3686175" y="742950"/>
                  </a:moveTo>
                  <a:lnTo>
                    <a:pt x="3686175" y="990600"/>
                  </a:lnTo>
                </a:path>
                <a:path w="4219575" h="1333500">
                  <a:moveTo>
                    <a:pt x="3686175" y="1076325"/>
                  </a:moveTo>
                  <a:lnTo>
                    <a:pt x="3686175" y="1085850"/>
                  </a:lnTo>
                </a:path>
                <a:path w="4219575" h="1333500">
                  <a:moveTo>
                    <a:pt x="3686175" y="1162050"/>
                  </a:moveTo>
                  <a:lnTo>
                    <a:pt x="3686175" y="1333500"/>
                  </a:lnTo>
                </a:path>
                <a:path w="4219575" h="1333500">
                  <a:moveTo>
                    <a:pt x="4219575" y="504825"/>
                  </a:moveTo>
                  <a:lnTo>
                    <a:pt x="4219575" y="1247775"/>
                  </a:lnTo>
                </a:path>
                <a:path w="4219575" h="1333500">
                  <a:moveTo>
                    <a:pt x="4181475" y="504825"/>
                  </a:moveTo>
                  <a:lnTo>
                    <a:pt x="4181475" y="1247775"/>
                  </a:lnTo>
                </a:path>
                <a:path w="4219575" h="1333500">
                  <a:moveTo>
                    <a:pt x="4200525" y="1304925"/>
                  </a:moveTo>
                  <a:lnTo>
                    <a:pt x="4200525" y="1028700"/>
                  </a:lnTo>
                </a:path>
                <a:path w="4219575" h="1333500">
                  <a:moveTo>
                    <a:pt x="4200525" y="952500"/>
                  </a:moveTo>
                  <a:lnTo>
                    <a:pt x="4200525" y="942975"/>
                  </a:lnTo>
                </a:path>
                <a:path w="4219575" h="1333500">
                  <a:moveTo>
                    <a:pt x="4200525" y="866775"/>
                  </a:moveTo>
                  <a:lnTo>
                    <a:pt x="4200525" y="619125"/>
                  </a:lnTo>
                </a:path>
                <a:path w="4219575" h="1333500">
                  <a:moveTo>
                    <a:pt x="4200525" y="542925"/>
                  </a:moveTo>
                  <a:lnTo>
                    <a:pt x="4200525" y="523875"/>
                  </a:lnTo>
                </a:path>
                <a:path w="4219575" h="1333500">
                  <a:moveTo>
                    <a:pt x="4200525" y="447675"/>
                  </a:moveTo>
                  <a:lnTo>
                    <a:pt x="4200525" y="1714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46912" y="5380037"/>
              <a:ext cx="219075" cy="10001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65962" y="4408487"/>
              <a:ext cx="171450" cy="3048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470025" y="4203700"/>
              <a:ext cx="1266825" cy="1390650"/>
            </a:xfrm>
            <a:custGeom>
              <a:avLst/>
              <a:gdLst/>
              <a:ahLst/>
              <a:cxnLst/>
              <a:rect l="l" t="t" r="r" b="b"/>
              <a:pathLst>
                <a:path w="1266825" h="1390650">
                  <a:moveTo>
                    <a:pt x="647700" y="885825"/>
                  </a:moveTo>
                  <a:lnTo>
                    <a:pt x="647700" y="1123950"/>
                  </a:lnTo>
                </a:path>
                <a:path w="1266825" h="1390650">
                  <a:moveTo>
                    <a:pt x="619125" y="885825"/>
                  </a:moveTo>
                  <a:lnTo>
                    <a:pt x="619125" y="1123950"/>
                  </a:lnTo>
                </a:path>
                <a:path w="1266825" h="1390650">
                  <a:moveTo>
                    <a:pt x="847725" y="1152525"/>
                  </a:moveTo>
                  <a:lnTo>
                    <a:pt x="847725" y="904875"/>
                  </a:lnTo>
                </a:path>
                <a:path w="1266825" h="1390650">
                  <a:moveTo>
                    <a:pt x="428625" y="1152525"/>
                  </a:moveTo>
                  <a:lnTo>
                    <a:pt x="428625" y="895350"/>
                  </a:lnTo>
                </a:path>
                <a:path w="1266825" h="1390650">
                  <a:moveTo>
                    <a:pt x="371475" y="1152525"/>
                  </a:moveTo>
                  <a:lnTo>
                    <a:pt x="371475" y="895350"/>
                  </a:lnTo>
                </a:path>
                <a:path w="1266825" h="1390650">
                  <a:moveTo>
                    <a:pt x="628650" y="1390650"/>
                  </a:moveTo>
                  <a:lnTo>
                    <a:pt x="628650" y="1238250"/>
                  </a:lnTo>
                </a:path>
                <a:path w="1266825" h="1390650">
                  <a:moveTo>
                    <a:pt x="628650" y="1162050"/>
                  </a:moveTo>
                  <a:lnTo>
                    <a:pt x="628650" y="1152525"/>
                  </a:lnTo>
                </a:path>
                <a:path w="1266825" h="1390650">
                  <a:moveTo>
                    <a:pt x="628650" y="1076325"/>
                  </a:moveTo>
                  <a:lnTo>
                    <a:pt x="628650" y="828675"/>
                  </a:lnTo>
                </a:path>
                <a:path w="1266825" h="1390650">
                  <a:moveTo>
                    <a:pt x="628650" y="742950"/>
                  </a:moveTo>
                  <a:lnTo>
                    <a:pt x="628650" y="733425"/>
                  </a:lnTo>
                </a:path>
                <a:path w="1266825" h="1390650">
                  <a:moveTo>
                    <a:pt x="628650" y="657225"/>
                  </a:moveTo>
                  <a:lnTo>
                    <a:pt x="628650" y="409575"/>
                  </a:lnTo>
                </a:path>
                <a:path w="1266825" h="1390650">
                  <a:moveTo>
                    <a:pt x="628650" y="333375"/>
                  </a:moveTo>
                  <a:lnTo>
                    <a:pt x="628650" y="323850"/>
                  </a:lnTo>
                </a:path>
                <a:path w="1266825" h="1390650">
                  <a:moveTo>
                    <a:pt x="628650" y="247650"/>
                  </a:moveTo>
                  <a:lnTo>
                    <a:pt x="628650" y="0"/>
                  </a:lnTo>
                </a:path>
                <a:path w="1266825" h="1390650">
                  <a:moveTo>
                    <a:pt x="904875" y="1171575"/>
                  </a:moveTo>
                  <a:lnTo>
                    <a:pt x="904875" y="409575"/>
                  </a:lnTo>
                  <a:lnTo>
                    <a:pt x="914400" y="409575"/>
                  </a:lnTo>
                </a:path>
                <a:path w="1266825" h="1390650">
                  <a:moveTo>
                    <a:pt x="352425" y="1152525"/>
                  </a:moveTo>
                  <a:lnTo>
                    <a:pt x="904875" y="1152525"/>
                  </a:lnTo>
                  <a:lnTo>
                    <a:pt x="914400" y="1152525"/>
                  </a:lnTo>
                </a:path>
                <a:path w="1266825" h="1390650">
                  <a:moveTo>
                    <a:pt x="428625" y="1143000"/>
                  </a:moveTo>
                  <a:lnTo>
                    <a:pt x="847725" y="1143000"/>
                  </a:lnTo>
                </a:path>
                <a:path w="1266825" h="1390650">
                  <a:moveTo>
                    <a:pt x="1266825" y="1257300"/>
                  </a:moveTo>
                  <a:lnTo>
                    <a:pt x="0" y="1257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17687" y="5356225"/>
              <a:ext cx="114300" cy="10953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089150" y="5299075"/>
              <a:ext cx="85725" cy="38100"/>
            </a:xfrm>
            <a:custGeom>
              <a:avLst/>
              <a:gdLst/>
              <a:ahLst/>
              <a:cxnLst/>
              <a:rect l="l" t="t" r="r" b="b"/>
              <a:pathLst>
                <a:path w="85725" h="38100">
                  <a:moveTo>
                    <a:pt x="0" y="28575"/>
                  </a:moveTo>
                  <a:lnTo>
                    <a:pt x="28575" y="28575"/>
                  </a:lnTo>
                </a:path>
                <a:path w="85725" h="38100">
                  <a:moveTo>
                    <a:pt x="85725" y="19050"/>
                  </a:moveTo>
                  <a:lnTo>
                    <a:pt x="85725" y="9525"/>
                  </a:lnTo>
                  <a:lnTo>
                    <a:pt x="66675" y="0"/>
                  </a:lnTo>
                  <a:lnTo>
                    <a:pt x="47625" y="19050"/>
                  </a:lnTo>
                  <a:lnTo>
                    <a:pt x="57150" y="38100"/>
                  </a:lnTo>
                  <a:lnTo>
                    <a:pt x="85725" y="38100"/>
                  </a:lnTo>
                  <a:lnTo>
                    <a:pt x="85725" y="19050"/>
                  </a:lnTo>
                </a:path>
                <a:path w="85725" h="38100">
                  <a:moveTo>
                    <a:pt x="76200" y="19050"/>
                  </a:moveTo>
                  <a:lnTo>
                    <a:pt x="66675" y="9525"/>
                  </a:lnTo>
                  <a:lnTo>
                    <a:pt x="66675" y="19050"/>
                  </a:lnTo>
                  <a:lnTo>
                    <a:pt x="57150" y="19050"/>
                  </a:lnTo>
                  <a:lnTo>
                    <a:pt x="66675" y="28575"/>
                  </a:lnTo>
                  <a:lnTo>
                    <a:pt x="76200" y="28575"/>
                  </a:lnTo>
                  <a:lnTo>
                    <a:pt x="762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74887" y="5356225"/>
              <a:ext cx="104775" cy="10953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489075" y="3879850"/>
              <a:ext cx="1247775" cy="1600200"/>
            </a:xfrm>
            <a:custGeom>
              <a:avLst/>
              <a:gdLst/>
              <a:ahLst/>
              <a:cxnLst/>
              <a:rect l="l" t="t" r="r" b="b"/>
              <a:pathLst>
                <a:path w="1247775" h="1600200">
                  <a:moveTo>
                    <a:pt x="1247775" y="1581150"/>
                  </a:moveTo>
                  <a:lnTo>
                    <a:pt x="1247775" y="1600200"/>
                  </a:lnTo>
                </a:path>
                <a:path w="1247775" h="1600200">
                  <a:moveTo>
                    <a:pt x="419100" y="495300"/>
                  </a:moveTo>
                  <a:lnTo>
                    <a:pt x="819150" y="495300"/>
                  </a:lnTo>
                </a:path>
                <a:path w="1247775" h="1600200">
                  <a:moveTo>
                    <a:pt x="866775" y="1076325"/>
                  </a:moveTo>
                  <a:lnTo>
                    <a:pt x="704850" y="1076325"/>
                  </a:lnTo>
                </a:path>
                <a:path w="1247775" h="1600200">
                  <a:moveTo>
                    <a:pt x="400050" y="704850"/>
                  </a:moveTo>
                  <a:lnTo>
                    <a:pt x="838200" y="704850"/>
                  </a:lnTo>
                </a:path>
                <a:path w="1247775" h="1600200">
                  <a:moveTo>
                    <a:pt x="400050" y="695325"/>
                  </a:moveTo>
                  <a:lnTo>
                    <a:pt x="838200" y="695325"/>
                  </a:lnTo>
                </a:path>
                <a:path w="1247775" h="1600200">
                  <a:moveTo>
                    <a:pt x="876300" y="1228725"/>
                  </a:moveTo>
                  <a:lnTo>
                    <a:pt x="704850" y="1228725"/>
                  </a:lnTo>
                </a:path>
                <a:path w="1247775" h="1600200">
                  <a:moveTo>
                    <a:pt x="885825" y="1095375"/>
                  </a:moveTo>
                  <a:lnTo>
                    <a:pt x="704850" y="1095375"/>
                  </a:lnTo>
                </a:path>
                <a:path w="1247775" h="1600200">
                  <a:moveTo>
                    <a:pt x="457200" y="533400"/>
                  </a:moveTo>
                  <a:lnTo>
                    <a:pt x="447675" y="514350"/>
                  </a:lnTo>
                  <a:lnTo>
                    <a:pt x="428625" y="514350"/>
                  </a:lnTo>
                  <a:lnTo>
                    <a:pt x="409575" y="523875"/>
                  </a:lnTo>
                  <a:lnTo>
                    <a:pt x="409575" y="542925"/>
                  </a:lnTo>
                  <a:lnTo>
                    <a:pt x="400050" y="600075"/>
                  </a:lnTo>
                </a:path>
                <a:path w="1247775" h="1600200">
                  <a:moveTo>
                    <a:pt x="771525" y="666750"/>
                  </a:moveTo>
                  <a:lnTo>
                    <a:pt x="771525" y="552450"/>
                  </a:lnTo>
                </a:path>
                <a:path w="1247775" h="1600200">
                  <a:moveTo>
                    <a:pt x="742950" y="666750"/>
                  </a:moveTo>
                  <a:lnTo>
                    <a:pt x="742950" y="552450"/>
                  </a:lnTo>
                </a:path>
                <a:path w="1247775" h="1600200">
                  <a:moveTo>
                    <a:pt x="742950" y="542925"/>
                  </a:moveTo>
                  <a:lnTo>
                    <a:pt x="742950" y="552450"/>
                  </a:lnTo>
                  <a:lnTo>
                    <a:pt x="762000" y="561975"/>
                  </a:lnTo>
                  <a:lnTo>
                    <a:pt x="771525" y="552450"/>
                  </a:lnTo>
                  <a:lnTo>
                    <a:pt x="771525" y="542925"/>
                  </a:lnTo>
                  <a:lnTo>
                    <a:pt x="781050" y="542925"/>
                  </a:lnTo>
                </a:path>
                <a:path w="1247775" h="1600200">
                  <a:moveTo>
                    <a:pt x="447675" y="638175"/>
                  </a:moveTo>
                  <a:lnTo>
                    <a:pt x="457200" y="542925"/>
                  </a:lnTo>
                </a:path>
                <a:path w="1247775" h="1600200">
                  <a:moveTo>
                    <a:pt x="495300" y="638175"/>
                  </a:moveTo>
                  <a:lnTo>
                    <a:pt x="476250" y="542925"/>
                  </a:lnTo>
                </a:path>
                <a:path w="1247775" h="1600200">
                  <a:moveTo>
                    <a:pt x="704850" y="638175"/>
                  </a:moveTo>
                  <a:lnTo>
                    <a:pt x="685800" y="466725"/>
                  </a:lnTo>
                </a:path>
                <a:path w="1247775" h="1600200">
                  <a:moveTo>
                    <a:pt x="657225" y="638175"/>
                  </a:moveTo>
                  <a:lnTo>
                    <a:pt x="666750" y="466725"/>
                  </a:lnTo>
                </a:path>
                <a:path w="1247775" h="1600200">
                  <a:moveTo>
                    <a:pt x="676275" y="657225"/>
                  </a:moveTo>
                  <a:lnTo>
                    <a:pt x="676275" y="466725"/>
                  </a:lnTo>
                </a:path>
                <a:path w="1247775" h="1600200">
                  <a:moveTo>
                    <a:pt x="390525" y="600075"/>
                  </a:moveTo>
                  <a:lnTo>
                    <a:pt x="381000" y="542925"/>
                  </a:lnTo>
                </a:path>
                <a:path w="1247775" h="1600200">
                  <a:moveTo>
                    <a:pt x="0" y="752475"/>
                  </a:moveTo>
                  <a:lnTo>
                    <a:pt x="352425" y="752475"/>
                  </a:lnTo>
                </a:path>
                <a:path w="1247775" h="1600200">
                  <a:moveTo>
                    <a:pt x="0" y="723900"/>
                  </a:moveTo>
                  <a:lnTo>
                    <a:pt x="361950" y="723900"/>
                  </a:lnTo>
                </a:path>
                <a:path w="1247775" h="1600200">
                  <a:moveTo>
                    <a:pt x="142875" y="1352550"/>
                  </a:moveTo>
                  <a:lnTo>
                    <a:pt x="190500" y="1352550"/>
                  </a:lnTo>
                </a:path>
                <a:path w="1247775" h="1600200">
                  <a:moveTo>
                    <a:pt x="0" y="1257300"/>
                  </a:moveTo>
                  <a:lnTo>
                    <a:pt x="247650" y="1257300"/>
                  </a:lnTo>
                </a:path>
                <a:path w="1247775" h="1600200">
                  <a:moveTo>
                    <a:pt x="95250" y="1266825"/>
                  </a:moveTo>
                  <a:lnTo>
                    <a:pt x="238125" y="1266825"/>
                  </a:lnTo>
                </a:path>
                <a:path w="1247775" h="1600200">
                  <a:moveTo>
                    <a:pt x="76200" y="1314450"/>
                  </a:moveTo>
                  <a:lnTo>
                    <a:pt x="247650" y="1314450"/>
                  </a:lnTo>
                </a:path>
                <a:path w="1247775" h="1600200">
                  <a:moveTo>
                    <a:pt x="76200" y="1276350"/>
                  </a:moveTo>
                  <a:lnTo>
                    <a:pt x="247650" y="1276350"/>
                  </a:lnTo>
                </a:path>
                <a:path w="1247775" h="1600200">
                  <a:moveTo>
                    <a:pt x="19050" y="1238250"/>
                  </a:moveTo>
                  <a:lnTo>
                    <a:pt x="247650" y="1238250"/>
                  </a:lnTo>
                </a:path>
                <a:path w="1247775" h="1600200">
                  <a:moveTo>
                    <a:pt x="19050" y="1238250"/>
                  </a:moveTo>
                  <a:lnTo>
                    <a:pt x="19050" y="752475"/>
                  </a:lnTo>
                </a:path>
                <a:path w="1247775" h="1600200">
                  <a:moveTo>
                    <a:pt x="0" y="1219200"/>
                  </a:moveTo>
                  <a:lnTo>
                    <a:pt x="0" y="1266825"/>
                  </a:lnTo>
                  <a:lnTo>
                    <a:pt x="0" y="1219200"/>
                  </a:lnTo>
                </a:path>
                <a:path w="1247775" h="1600200">
                  <a:moveTo>
                    <a:pt x="0" y="1228725"/>
                  </a:moveTo>
                  <a:lnTo>
                    <a:pt x="19050" y="1228725"/>
                  </a:lnTo>
                </a:path>
                <a:path w="1247775" h="1600200">
                  <a:moveTo>
                    <a:pt x="76200" y="1276350"/>
                  </a:moveTo>
                  <a:lnTo>
                    <a:pt x="76200" y="1314450"/>
                  </a:lnTo>
                </a:path>
                <a:path w="1247775" h="1600200">
                  <a:moveTo>
                    <a:pt x="95250" y="1266825"/>
                  </a:moveTo>
                  <a:lnTo>
                    <a:pt x="95250" y="1314450"/>
                  </a:lnTo>
                  <a:lnTo>
                    <a:pt x="104775" y="1314450"/>
                  </a:lnTo>
                </a:path>
                <a:path w="1247775" h="1600200">
                  <a:moveTo>
                    <a:pt x="142875" y="1352550"/>
                  </a:moveTo>
                  <a:lnTo>
                    <a:pt x="76200" y="1314450"/>
                  </a:lnTo>
                </a:path>
                <a:path w="1247775" h="1600200">
                  <a:moveTo>
                    <a:pt x="0" y="714375"/>
                  </a:moveTo>
                  <a:lnTo>
                    <a:pt x="0" y="762000"/>
                  </a:lnTo>
                  <a:lnTo>
                    <a:pt x="0" y="714375"/>
                  </a:lnTo>
                </a:path>
                <a:path w="1247775" h="1600200">
                  <a:moveTo>
                    <a:pt x="314325" y="1057275"/>
                  </a:moveTo>
                  <a:lnTo>
                    <a:pt x="314325" y="752475"/>
                  </a:lnTo>
                </a:path>
                <a:path w="1247775" h="1600200">
                  <a:moveTo>
                    <a:pt x="352425" y="1209675"/>
                  </a:moveTo>
                  <a:lnTo>
                    <a:pt x="352425" y="733425"/>
                  </a:lnTo>
                </a:path>
                <a:path w="1247775" h="1600200">
                  <a:moveTo>
                    <a:pt x="409575" y="1200150"/>
                  </a:moveTo>
                  <a:lnTo>
                    <a:pt x="409575" y="704850"/>
                  </a:lnTo>
                </a:path>
                <a:path w="1247775" h="1600200">
                  <a:moveTo>
                    <a:pt x="409575" y="1200150"/>
                  </a:moveTo>
                  <a:lnTo>
                    <a:pt x="523875" y="1200150"/>
                  </a:lnTo>
                </a:path>
                <a:path w="1247775" h="1600200">
                  <a:moveTo>
                    <a:pt x="333375" y="1209675"/>
                  </a:moveTo>
                  <a:lnTo>
                    <a:pt x="523875" y="1209675"/>
                  </a:lnTo>
                </a:path>
                <a:path w="1247775" h="1600200">
                  <a:moveTo>
                    <a:pt x="247650" y="1314450"/>
                  </a:moveTo>
                  <a:lnTo>
                    <a:pt x="247650" y="1066800"/>
                  </a:lnTo>
                </a:path>
                <a:path w="1247775" h="1600200">
                  <a:moveTo>
                    <a:pt x="333375" y="1314450"/>
                  </a:moveTo>
                  <a:lnTo>
                    <a:pt x="333375" y="1066800"/>
                  </a:lnTo>
                </a:path>
                <a:path w="1247775" h="1600200">
                  <a:moveTo>
                    <a:pt x="333375" y="1257300"/>
                  </a:moveTo>
                  <a:lnTo>
                    <a:pt x="342900" y="1257300"/>
                  </a:lnTo>
                </a:path>
                <a:path w="1247775" h="1600200">
                  <a:moveTo>
                    <a:pt x="333375" y="1228725"/>
                  </a:moveTo>
                  <a:lnTo>
                    <a:pt x="342900" y="1228725"/>
                  </a:lnTo>
                </a:path>
                <a:path w="1247775" h="1600200">
                  <a:moveTo>
                    <a:pt x="333375" y="1219200"/>
                  </a:moveTo>
                  <a:lnTo>
                    <a:pt x="447675" y="1219200"/>
                  </a:lnTo>
                </a:path>
                <a:path w="1247775" h="1600200">
                  <a:moveTo>
                    <a:pt x="247650" y="1314450"/>
                  </a:moveTo>
                  <a:lnTo>
                    <a:pt x="333375" y="1314450"/>
                  </a:lnTo>
                </a:path>
                <a:path w="1247775" h="1600200">
                  <a:moveTo>
                    <a:pt x="238125" y="1266825"/>
                  </a:moveTo>
                  <a:lnTo>
                    <a:pt x="238125" y="1314450"/>
                  </a:lnTo>
                  <a:lnTo>
                    <a:pt x="228600" y="1314450"/>
                  </a:lnTo>
                </a:path>
                <a:path w="1247775" h="1600200">
                  <a:moveTo>
                    <a:pt x="247650" y="1314450"/>
                  </a:moveTo>
                  <a:lnTo>
                    <a:pt x="190500" y="1352550"/>
                  </a:lnTo>
                </a:path>
                <a:path w="1247775" h="1600200">
                  <a:moveTo>
                    <a:pt x="342900" y="1266825"/>
                  </a:moveTo>
                  <a:lnTo>
                    <a:pt x="342900" y="1219200"/>
                  </a:lnTo>
                </a:path>
                <a:path w="1247775" h="1600200">
                  <a:moveTo>
                    <a:pt x="342900" y="1266825"/>
                  </a:moveTo>
                  <a:lnTo>
                    <a:pt x="352425" y="1266825"/>
                  </a:lnTo>
                </a:path>
                <a:path w="1247775" h="1600200">
                  <a:moveTo>
                    <a:pt x="352425" y="1257300"/>
                  </a:moveTo>
                  <a:lnTo>
                    <a:pt x="409575" y="1257300"/>
                  </a:lnTo>
                </a:path>
                <a:path w="1247775" h="1600200">
                  <a:moveTo>
                    <a:pt x="352425" y="1228725"/>
                  </a:moveTo>
                  <a:lnTo>
                    <a:pt x="409575" y="1228725"/>
                  </a:lnTo>
                </a:path>
                <a:path w="1247775" h="1600200">
                  <a:moveTo>
                    <a:pt x="361950" y="1343025"/>
                  </a:moveTo>
                  <a:lnTo>
                    <a:pt x="361950" y="1333500"/>
                  </a:lnTo>
                </a:path>
                <a:path w="1247775" h="1600200">
                  <a:moveTo>
                    <a:pt x="409575" y="1352550"/>
                  </a:moveTo>
                  <a:lnTo>
                    <a:pt x="352425" y="1352550"/>
                  </a:lnTo>
                </a:path>
                <a:path w="1247775" h="1600200">
                  <a:moveTo>
                    <a:pt x="409575" y="1343025"/>
                  </a:moveTo>
                  <a:lnTo>
                    <a:pt x="352425" y="1343025"/>
                  </a:lnTo>
                </a:path>
                <a:path w="1247775" h="1600200">
                  <a:moveTo>
                    <a:pt x="361950" y="1333500"/>
                  </a:moveTo>
                  <a:lnTo>
                    <a:pt x="409575" y="1295400"/>
                  </a:lnTo>
                </a:path>
                <a:path w="1247775" h="1600200">
                  <a:moveTo>
                    <a:pt x="447675" y="1219200"/>
                  </a:moveTo>
                  <a:lnTo>
                    <a:pt x="447675" y="1209675"/>
                  </a:lnTo>
                </a:path>
                <a:path w="1247775" h="1600200">
                  <a:moveTo>
                    <a:pt x="247650" y="1057275"/>
                  </a:moveTo>
                  <a:lnTo>
                    <a:pt x="342900" y="1057275"/>
                  </a:lnTo>
                </a:path>
                <a:path w="1247775" h="1600200">
                  <a:moveTo>
                    <a:pt x="238125" y="1066800"/>
                  </a:moveTo>
                  <a:lnTo>
                    <a:pt x="342900" y="1066800"/>
                  </a:lnTo>
                </a:path>
                <a:path w="1247775" h="1600200">
                  <a:moveTo>
                    <a:pt x="228600" y="1066800"/>
                  </a:moveTo>
                  <a:lnTo>
                    <a:pt x="247650" y="1057275"/>
                  </a:lnTo>
                </a:path>
                <a:path w="1247775" h="1600200">
                  <a:moveTo>
                    <a:pt x="342900" y="1057275"/>
                  </a:moveTo>
                  <a:lnTo>
                    <a:pt x="342900" y="1066800"/>
                  </a:lnTo>
                </a:path>
                <a:path w="1247775" h="1600200">
                  <a:moveTo>
                    <a:pt x="704850" y="1228725"/>
                  </a:moveTo>
                  <a:lnTo>
                    <a:pt x="704850" y="1095375"/>
                  </a:lnTo>
                </a:path>
                <a:path w="1247775" h="1600200">
                  <a:moveTo>
                    <a:pt x="762000" y="1228725"/>
                  </a:moveTo>
                  <a:lnTo>
                    <a:pt x="762000" y="1095375"/>
                  </a:lnTo>
                </a:path>
                <a:path w="1247775" h="1600200">
                  <a:moveTo>
                    <a:pt x="590550" y="1181100"/>
                  </a:moveTo>
                  <a:lnTo>
                    <a:pt x="590550" y="1285875"/>
                  </a:lnTo>
                </a:path>
                <a:path w="1247775" h="1600200">
                  <a:moveTo>
                    <a:pt x="523875" y="1181100"/>
                  </a:moveTo>
                  <a:lnTo>
                    <a:pt x="523875" y="1285875"/>
                  </a:lnTo>
                </a:path>
                <a:path w="1247775" h="1600200">
                  <a:moveTo>
                    <a:pt x="590550" y="1209675"/>
                  </a:moveTo>
                  <a:lnTo>
                    <a:pt x="704850" y="1209675"/>
                  </a:lnTo>
                </a:path>
                <a:path w="1247775" h="1600200">
                  <a:moveTo>
                    <a:pt x="590550" y="1200150"/>
                  </a:moveTo>
                  <a:lnTo>
                    <a:pt x="704850" y="1200150"/>
                  </a:lnTo>
                </a:path>
                <a:path w="1247775" h="1600200">
                  <a:moveTo>
                    <a:pt x="523875" y="1285875"/>
                  </a:moveTo>
                  <a:lnTo>
                    <a:pt x="590550" y="1285875"/>
                  </a:lnTo>
                </a:path>
                <a:path w="1247775" h="1600200">
                  <a:moveTo>
                    <a:pt x="600075" y="1171575"/>
                  </a:moveTo>
                  <a:lnTo>
                    <a:pt x="600075" y="1181100"/>
                  </a:lnTo>
                </a:path>
                <a:path w="1247775" h="1600200">
                  <a:moveTo>
                    <a:pt x="514350" y="1171575"/>
                  </a:moveTo>
                  <a:lnTo>
                    <a:pt x="514350" y="1181100"/>
                  </a:lnTo>
                </a:path>
                <a:path w="1247775" h="1600200">
                  <a:moveTo>
                    <a:pt x="514350" y="1171575"/>
                  </a:moveTo>
                  <a:lnTo>
                    <a:pt x="600075" y="1171575"/>
                  </a:lnTo>
                </a:path>
                <a:path w="1247775" h="1600200">
                  <a:moveTo>
                    <a:pt x="514350" y="1181100"/>
                  </a:moveTo>
                  <a:lnTo>
                    <a:pt x="600075" y="1181100"/>
                  </a:lnTo>
                </a:path>
                <a:path w="1247775" h="1600200">
                  <a:moveTo>
                    <a:pt x="704850" y="1095375"/>
                  </a:moveTo>
                  <a:lnTo>
                    <a:pt x="704850" y="1076325"/>
                  </a:lnTo>
                </a:path>
                <a:path w="1247775" h="1600200">
                  <a:moveTo>
                    <a:pt x="771525" y="1095375"/>
                  </a:moveTo>
                  <a:lnTo>
                    <a:pt x="752475" y="1076325"/>
                  </a:lnTo>
                </a:path>
                <a:path w="1247775" h="1600200">
                  <a:moveTo>
                    <a:pt x="428625" y="638175"/>
                  </a:moveTo>
                  <a:lnTo>
                    <a:pt x="504825" y="638175"/>
                  </a:lnTo>
                </a:path>
                <a:path w="1247775" h="1600200">
                  <a:moveTo>
                    <a:pt x="390525" y="952500"/>
                  </a:moveTo>
                  <a:lnTo>
                    <a:pt x="390525" y="600075"/>
                  </a:lnTo>
                </a:path>
                <a:path w="1247775" h="1600200">
                  <a:moveTo>
                    <a:pt x="400050" y="952500"/>
                  </a:moveTo>
                  <a:lnTo>
                    <a:pt x="400050" y="600075"/>
                  </a:lnTo>
                </a:path>
                <a:path w="1247775" h="1600200">
                  <a:moveTo>
                    <a:pt x="400050" y="952500"/>
                  </a:moveTo>
                  <a:lnTo>
                    <a:pt x="390525" y="952500"/>
                  </a:lnTo>
                </a:path>
                <a:path w="1247775" h="1600200">
                  <a:moveTo>
                    <a:pt x="381000" y="704850"/>
                  </a:moveTo>
                  <a:lnTo>
                    <a:pt x="381000" y="695325"/>
                  </a:lnTo>
                </a:path>
                <a:path w="1247775" h="1600200">
                  <a:moveTo>
                    <a:pt x="381000" y="704850"/>
                  </a:moveTo>
                  <a:lnTo>
                    <a:pt x="390525" y="704850"/>
                  </a:lnTo>
                </a:path>
                <a:path w="1247775" h="1600200">
                  <a:moveTo>
                    <a:pt x="381000" y="695325"/>
                  </a:moveTo>
                  <a:lnTo>
                    <a:pt x="390525" y="695325"/>
                  </a:lnTo>
                </a:path>
                <a:path w="1247775" h="1600200">
                  <a:moveTo>
                    <a:pt x="428625" y="695325"/>
                  </a:moveTo>
                  <a:lnTo>
                    <a:pt x="428625" y="638175"/>
                  </a:lnTo>
                </a:path>
                <a:path w="1247775" h="1600200">
                  <a:moveTo>
                    <a:pt x="352425" y="752475"/>
                  </a:moveTo>
                  <a:lnTo>
                    <a:pt x="409575" y="752475"/>
                  </a:lnTo>
                </a:path>
                <a:path w="1247775" h="1600200">
                  <a:moveTo>
                    <a:pt x="361950" y="723900"/>
                  </a:moveTo>
                  <a:lnTo>
                    <a:pt x="409575" y="723900"/>
                  </a:lnTo>
                </a:path>
                <a:path w="1247775" h="1600200">
                  <a:moveTo>
                    <a:pt x="352425" y="733425"/>
                  </a:moveTo>
                  <a:lnTo>
                    <a:pt x="381000" y="704850"/>
                  </a:lnTo>
                </a:path>
                <a:path w="1247775" h="1600200">
                  <a:moveTo>
                    <a:pt x="400050" y="600075"/>
                  </a:moveTo>
                  <a:lnTo>
                    <a:pt x="390525" y="600075"/>
                  </a:lnTo>
                </a:path>
                <a:path w="1247775" h="1600200">
                  <a:moveTo>
                    <a:pt x="600075" y="695325"/>
                  </a:moveTo>
                  <a:lnTo>
                    <a:pt x="600075" y="638175"/>
                  </a:lnTo>
                </a:path>
                <a:path w="1247775" h="1600200">
                  <a:moveTo>
                    <a:pt x="514350" y="695325"/>
                  </a:moveTo>
                  <a:lnTo>
                    <a:pt x="514350" y="638175"/>
                  </a:lnTo>
                </a:path>
                <a:path w="1247775" h="1600200">
                  <a:moveTo>
                    <a:pt x="504825" y="695325"/>
                  </a:moveTo>
                  <a:lnTo>
                    <a:pt x="504825" y="638175"/>
                  </a:lnTo>
                </a:path>
                <a:path w="1247775" h="1600200">
                  <a:moveTo>
                    <a:pt x="514350" y="638175"/>
                  </a:moveTo>
                  <a:lnTo>
                    <a:pt x="600075" y="638175"/>
                  </a:lnTo>
                </a:path>
                <a:path w="1247775" h="1600200">
                  <a:moveTo>
                    <a:pt x="657225" y="638175"/>
                  </a:moveTo>
                  <a:lnTo>
                    <a:pt x="704850" y="638175"/>
                  </a:lnTo>
                </a:path>
                <a:path w="1247775" h="1600200">
                  <a:moveTo>
                    <a:pt x="647700" y="657225"/>
                  </a:moveTo>
                  <a:lnTo>
                    <a:pt x="704850" y="657225"/>
                  </a:lnTo>
                </a:path>
                <a:path w="1247775" h="1600200">
                  <a:moveTo>
                    <a:pt x="647700" y="695325"/>
                  </a:moveTo>
                  <a:lnTo>
                    <a:pt x="647700" y="657225"/>
                  </a:lnTo>
                </a:path>
                <a:path w="1247775" h="1600200">
                  <a:moveTo>
                    <a:pt x="733425" y="666750"/>
                  </a:moveTo>
                  <a:lnTo>
                    <a:pt x="781050" y="666750"/>
                  </a:lnTo>
                </a:path>
                <a:path w="1247775" h="1600200">
                  <a:moveTo>
                    <a:pt x="733425" y="676275"/>
                  </a:moveTo>
                  <a:lnTo>
                    <a:pt x="781050" y="676275"/>
                  </a:lnTo>
                </a:path>
                <a:path w="1247775" h="1600200">
                  <a:moveTo>
                    <a:pt x="704850" y="695325"/>
                  </a:moveTo>
                  <a:lnTo>
                    <a:pt x="704850" y="657225"/>
                  </a:lnTo>
                  <a:lnTo>
                    <a:pt x="704850" y="638175"/>
                  </a:lnTo>
                </a:path>
                <a:path w="1247775" h="1600200">
                  <a:moveTo>
                    <a:pt x="657225" y="657225"/>
                  </a:moveTo>
                  <a:lnTo>
                    <a:pt x="657225" y="638175"/>
                  </a:lnTo>
                </a:path>
                <a:path w="1247775" h="1600200">
                  <a:moveTo>
                    <a:pt x="733425" y="676275"/>
                  </a:moveTo>
                  <a:lnTo>
                    <a:pt x="733425" y="666750"/>
                  </a:lnTo>
                </a:path>
                <a:path w="1247775" h="1600200">
                  <a:moveTo>
                    <a:pt x="771525" y="695325"/>
                  </a:moveTo>
                  <a:lnTo>
                    <a:pt x="771525" y="676275"/>
                  </a:lnTo>
                </a:path>
                <a:path w="1247775" h="1600200">
                  <a:moveTo>
                    <a:pt x="781050" y="676275"/>
                  </a:moveTo>
                  <a:lnTo>
                    <a:pt x="781050" y="666750"/>
                  </a:lnTo>
                </a:path>
                <a:path w="1247775" h="1600200">
                  <a:moveTo>
                    <a:pt x="742950" y="695325"/>
                  </a:moveTo>
                  <a:lnTo>
                    <a:pt x="742950" y="676275"/>
                  </a:lnTo>
                </a:path>
                <a:path w="1247775" h="1600200">
                  <a:moveTo>
                    <a:pt x="609600" y="238125"/>
                  </a:moveTo>
                  <a:lnTo>
                    <a:pt x="609600" y="228600"/>
                  </a:lnTo>
                </a:path>
                <a:path w="1247775" h="1600200">
                  <a:moveTo>
                    <a:pt x="609600" y="152400"/>
                  </a:moveTo>
                  <a:lnTo>
                    <a:pt x="609600" y="0"/>
                  </a:lnTo>
                </a:path>
                <a:path w="1247775" h="1600200">
                  <a:moveTo>
                    <a:pt x="647700" y="190500"/>
                  </a:moveTo>
                  <a:lnTo>
                    <a:pt x="971550" y="190500"/>
                  </a:lnTo>
                </a:path>
                <a:path w="1247775" h="1600200">
                  <a:moveTo>
                    <a:pt x="266700" y="190500"/>
                  </a:moveTo>
                  <a:lnTo>
                    <a:pt x="581025" y="190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12912" y="4056062"/>
              <a:ext cx="257175" cy="3810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060575" y="4041775"/>
              <a:ext cx="666750" cy="1190625"/>
            </a:xfrm>
            <a:custGeom>
              <a:avLst/>
              <a:gdLst/>
              <a:ahLst/>
              <a:cxnLst/>
              <a:rect l="l" t="t" r="r" b="b"/>
              <a:pathLst>
                <a:path w="666750" h="1190625">
                  <a:moveTo>
                    <a:pt x="104775" y="295275"/>
                  </a:moveTo>
                  <a:lnTo>
                    <a:pt x="104775" y="304800"/>
                  </a:lnTo>
                </a:path>
                <a:path w="666750" h="1190625">
                  <a:moveTo>
                    <a:pt x="114300" y="295275"/>
                  </a:moveTo>
                  <a:lnTo>
                    <a:pt x="104775" y="295275"/>
                  </a:lnTo>
                </a:path>
                <a:path w="666750" h="1190625">
                  <a:moveTo>
                    <a:pt x="114300" y="304800"/>
                  </a:moveTo>
                  <a:lnTo>
                    <a:pt x="114300" y="295275"/>
                  </a:lnTo>
                </a:path>
                <a:path w="666750" h="1190625">
                  <a:moveTo>
                    <a:pt x="104775" y="304800"/>
                  </a:moveTo>
                  <a:lnTo>
                    <a:pt x="114300" y="304800"/>
                  </a:lnTo>
                </a:path>
                <a:path w="666750" h="1190625">
                  <a:moveTo>
                    <a:pt x="104775" y="295275"/>
                  </a:moveTo>
                  <a:lnTo>
                    <a:pt x="104775" y="304800"/>
                  </a:lnTo>
                  <a:lnTo>
                    <a:pt x="104775" y="295275"/>
                  </a:lnTo>
                </a:path>
                <a:path w="666750" h="1190625">
                  <a:moveTo>
                    <a:pt x="104775" y="304800"/>
                  </a:moveTo>
                  <a:lnTo>
                    <a:pt x="114300" y="304800"/>
                  </a:lnTo>
                </a:path>
                <a:path w="666750" h="1190625">
                  <a:moveTo>
                    <a:pt x="104775" y="304800"/>
                  </a:moveTo>
                  <a:lnTo>
                    <a:pt x="95250" y="304800"/>
                  </a:lnTo>
                </a:path>
                <a:path w="666750" h="1190625">
                  <a:moveTo>
                    <a:pt x="104775" y="304800"/>
                  </a:moveTo>
                  <a:lnTo>
                    <a:pt x="114300" y="304800"/>
                  </a:lnTo>
                </a:path>
                <a:path w="666750" h="1190625">
                  <a:moveTo>
                    <a:pt x="104775" y="295275"/>
                  </a:moveTo>
                  <a:lnTo>
                    <a:pt x="104775" y="304800"/>
                  </a:lnTo>
                </a:path>
                <a:path w="666750" h="1190625">
                  <a:moveTo>
                    <a:pt x="114300" y="304800"/>
                  </a:moveTo>
                  <a:lnTo>
                    <a:pt x="114300" y="295275"/>
                  </a:lnTo>
                </a:path>
                <a:path w="666750" h="1190625">
                  <a:moveTo>
                    <a:pt x="104775" y="304800"/>
                  </a:moveTo>
                  <a:lnTo>
                    <a:pt x="114300" y="304800"/>
                  </a:lnTo>
                </a:path>
                <a:path w="666750" h="1190625">
                  <a:moveTo>
                    <a:pt x="104775" y="295275"/>
                  </a:moveTo>
                  <a:lnTo>
                    <a:pt x="104775" y="304800"/>
                  </a:lnTo>
                  <a:lnTo>
                    <a:pt x="104775" y="295275"/>
                  </a:lnTo>
                </a:path>
                <a:path w="666750" h="1190625">
                  <a:moveTo>
                    <a:pt x="104775" y="304800"/>
                  </a:moveTo>
                  <a:lnTo>
                    <a:pt x="114300" y="304800"/>
                  </a:lnTo>
                </a:path>
                <a:path w="666750" h="1190625">
                  <a:moveTo>
                    <a:pt x="104775" y="304800"/>
                  </a:moveTo>
                  <a:lnTo>
                    <a:pt x="95250" y="304800"/>
                  </a:lnTo>
                </a:path>
                <a:path w="666750" h="1190625">
                  <a:moveTo>
                    <a:pt x="104775" y="304800"/>
                  </a:moveTo>
                  <a:lnTo>
                    <a:pt x="114300" y="304800"/>
                  </a:lnTo>
                </a:path>
                <a:path w="666750" h="1190625">
                  <a:moveTo>
                    <a:pt x="161925" y="352425"/>
                  </a:moveTo>
                  <a:lnTo>
                    <a:pt x="209550" y="352425"/>
                  </a:lnTo>
                </a:path>
                <a:path w="666750" h="1190625">
                  <a:moveTo>
                    <a:pt x="161925" y="342900"/>
                  </a:moveTo>
                  <a:lnTo>
                    <a:pt x="209550" y="342900"/>
                  </a:lnTo>
                </a:path>
                <a:path w="666750" h="1190625">
                  <a:moveTo>
                    <a:pt x="161925" y="352425"/>
                  </a:moveTo>
                  <a:lnTo>
                    <a:pt x="161925" y="342900"/>
                  </a:lnTo>
                </a:path>
                <a:path w="666750" h="1190625">
                  <a:moveTo>
                    <a:pt x="209550" y="352425"/>
                  </a:moveTo>
                  <a:lnTo>
                    <a:pt x="209550" y="342900"/>
                  </a:lnTo>
                </a:path>
                <a:path w="666750" h="1190625">
                  <a:moveTo>
                    <a:pt x="171450" y="381000"/>
                  </a:moveTo>
                  <a:lnTo>
                    <a:pt x="171450" y="352425"/>
                  </a:lnTo>
                </a:path>
                <a:path w="666750" h="1190625">
                  <a:moveTo>
                    <a:pt x="200025" y="381000"/>
                  </a:moveTo>
                  <a:lnTo>
                    <a:pt x="200025" y="352425"/>
                  </a:lnTo>
                  <a:lnTo>
                    <a:pt x="209550" y="352425"/>
                  </a:lnTo>
                </a:path>
                <a:path w="666750" h="1190625">
                  <a:moveTo>
                    <a:pt x="200025" y="342900"/>
                  </a:moveTo>
                  <a:lnTo>
                    <a:pt x="200025" y="333375"/>
                  </a:lnTo>
                </a:path>
                <a:path w="666750" h="1190625">
                  <a:moveTo>
                    <a:pt x="171450" y="342900"/>
                  </a:moveTo>
                  <a:lnTo>
                    <a:pt x="171450" y="333375"/>
                  </a:lnTo>
                </a:path>
                <a:path w="666750" h="1190625">
                  <a:moveTo>
                    <a:pt x="9525" y="28575"/>
                  </a:moveTo>
                  <a:lnTo>
                    <a:pt x="38100" y="47625"/>
                  </a:lnTo>
                  <a:lnTo>
                    <a:pt x="76200" y="28575"/>
                  </a:lnTo>
                </a:path>
                <a:path w="666750" h="1190625">
                  <a:moveTo>
                    <a:pt x="0" y="0"/>
                  </a:moveTo>
                  <a:lnTo>
                    <a:pt x="85725" y="0"/>
                  </a:lnTo>
                </a:path>
                <a:path w="666750" h="1190625">
                  <a:moveTo>
                    <a:pt x="0" y="9525"/>
                  </a:moveTo>
                  <a:lnTo>
                    <a:pt x="85725" y="9525"/>
                  </a:lnTo>
                </a:path>
                <a:path w="666750" h="1190625">
                  <a:moveTo>
                    <a:pt x="0" y="19050"/>
                  </a:moveTo>
                  <a:lnTo>
                    <a:pt x="85725" y="19050"/>
                  </a:lnTo>
                </a:path>
                <a:path w="666750" h="1190625">
                  <a:moveTo>
                    <a:pt x="9525" y="28575"/>
                  </a:moveTo>
                  <a:lnTo>
                    <a:pt x="9525" y="19050"/>
                  </a:lnTo>
                </a:path>
                <a:path w="666750" h="1190625">
                  <a:moveTo>
                    <a:pt x="0" y="0"/>
                  </a:moveTo>
                  <a:lnTo>
                    <a:pt x="0" y="19050"/>
                  </a:lnTo>
                </a:path>
                <a:path w="666750" h="1190625">
                  <a:moveTo>
                    <a:pt x="76200" y="28575"/>
                  </a:moveTo>
                  <a:lnTo>
                    <a:pt x="76200" y="19050"/>
                  </a:lnTo>
                </a:path>
                <a:path w="666750" h="1190625">
                  <a:moveTo>
                    <a:pt x="85725" y="0"/>
                  </a:moveTo>
                  <a:lnTo>
                    <a:pt x="85725" y="19050"/>
                  </a:lnTo>
                </a:path>
                <a:path w="666750" h="1190625">
                  <a:moveTo>
                    <a:pt x="361950" y="333375"/>
                  </a:moveTo>
                  <a:lnTo>
                    <a:pt x="371475" y="561975"/>
                  </a:lnTo>
                </a:path>
                <a:path w="666750" h="1190625">
                  <a:moveTo>
                    <a:pt x="295275" y="323850"/>
                  </a:moveTo>
                  <a:lnTo>
                    <a:pt x="285750" y="438150"/>
                  </a:lnTo>
                </a:path>
                <a:path w="666750" h="1190625">
                  <a:moveTo>
                    <a:pt x="266700" y="438150"/>
                  </a:moveTo>
                  <a:lnTo>
                    <a:pt x="247650" y="323850"/>
                  </a:lnTo>
                </a:path>
                <a:path w="666750" h="1190625">
                  <a:moveTo>
                    <a:pt x="257175" y="914400"/>
                  </a:moveTo>
                  <a:lnTo>
                    <a:pt x="257175" y="542925"/>
                  </a:lnTo>
                </a:path>
                <a:path w="666750" h="1190625">
                  <a:moveTo>
                    <a:pt x="342900" y="1076325"/>
                  </a:moveTo>
                  <a:lnTo>
                    <a:pt x="342900" y="571500"/>
                  </a:lnTo>
                </a:path>
                <a:path w="666750" h="1190625">
                  <a:moveTo>
                    <a:pt x="638175" y="1076325"/>
                  </a:moveTo>
                  <a:lnTo>
                    <a:pt x="638175" y="571500"/>
                  </a:lnTo>
                </a:path>
                <a:path w="666750" h="1190625">
                  <a:moveTo>
                    <a:pt x="514350" y="1190625"/>
                  </a:moveTo>
                  <a:lnTo>
                    <a:pt x="466725" y="1190625"/>
                  </a:lnTo>
                </a:path>
                <a:path w="666750" h="1190625">
                  <a:moveTo>
                    <a:pt x="561975" y="1104900"/>
                  </a:moveTo>
                  <a:lnTo>
                    <a:pt x="419100" y="1104900"/>
                  </a:lnTo>
                </a:path>
                <a:path w="666750" h="1190625">
                  <a:moveTo>
                    <a:pt x="581025" y="1152525"/>
                  </a:moveTo>
                  <a:lnTo>
                    <a:pt x="400050" y="1152525"/>
                  </a:lnTo>
                </a:path>
                <a:path w="666750" h="1190625">
                  <a:moveTo>
                    <a:pt x="581025" y="1114425"/>
                  </a:moveTo>
                  <a:lnTo>
                    <a:pt x="400050" y="1114425"/>
                  </a:lnTo>
                </a:path>
                <a:path w="666750" h="1190625">
                  <a:moveTo>
                    <a:pt x="638175" y="1076325"/>
                  </a:moveTo>
                  <a:lnTo>
                    <a:pt x="342900" y="1076325"/>
                  </a:lnTo>
                </a:path>
                <a:path w="666750" h="1190625">
                  <a:moveTo>
                    <a:pt x="647700" y="1095375"/>
                  </a:moveTo>
                  <a:lnTo>
                    <a:pt x="323850" y="1095375"/>
                  </a:lnTo>
                </a:path>
                <a:path w="666750" h="1190625">
                  <a:moveTo>
                    <a:pt x="304800" y="1066800"/>
                  </a:moveTo>
                  <a:lnTo>
                    <a:pt x="304800" y="933450"/>
                  </a:lnTo>
                </a:path>
                <a:path w="666750" h="1190625">
                  <a:moveTo>
                    <a:pt x="323850" y="1104900"/>
                  </a:moveTo>
                  <a:lnTo>
                    <a:pt x="323850" y="1057275"/>
                  </a:lnTo>
                </a:path>
                <a:path w="666750" h="1190625">
                  <a:moveTo>
                    <a:pt x="314325" y="1095375"/>
                  </a:moveTo>
                  <a:lnTo>
                    <a:pt x="257175" y="1095375"/>
                  </a:lnTo>
                </a:path>
                <a:path w="666750" h="1190625">
                  <a:moveTo>
                    <a:pt x="314325" y="1066800"/>
                  </a:moveTo>
                  <a:lnTo>
                    <a:pt x="304800" y="1066800"/>
                  </a:lnTo>
                </a:path>
                <a:path w="666750" h="1190625">
                  <a:moveTo>
                    <a:pt x="257175" y="1181100"/>
                  </a:moveTo>
                  <a:lnTo>
                    <a:pt x="314325" y="1181100"/>
                  </a:lnTo>
                  <a:lnTo>
                    <a:pt x="323850" y="1181100"/>
                  </a:lnTo>
                </a:path>
                <a:path w="666750" h="1190625">
                  <a:moveTo>
                    <a:pt x="257175" y="1190625"/>
                  </a:moveTo>
                  <a:lnTo>
                    <a:pt x="314325" y="1190625"/>
                  </a:lnTo>
                  <a:lnTo>
                    <a:pt x="323850" y="1190625"/>
                  </a:lnTo>
                </a:path>
                <a:path w="666750" h="1190625">
                  <a:moveTo>
                    <a:pt x="314325" y="1171575"/>
                  </a:moveTo>
                  <a:lnTo>
                    <a:pt x="257175" y="1133475"/>
                  </a:lnTo>
                </a:path>
                <a:path w="666750" h="1190625">
                  <a:moveTo>
                    <a:pt x="314325" y="1181100"/>
                  </a:moveTo>
                  <a:lnTo>
                    <a:pt x="314325" y="1171575"/>
                  </a:lnTo>
                </a:path>
                <a:path w="666750" h="1190625">
                  <a:moveTo>
                    <a:pt x="323850" y="1104900"/>
                  </a:moveTo>
                  <a:lnTo>
                    <a:pt x="314325" y="1104900"/>
                  </a:lnTo>
                  <a:lnTo>
                    <a:pt x="323850" y="1104900"/>
                  </a:lnTo>
                </a:path>
                <a:path w="666750" h="1190625">
                  <a:moveTo>
                    <a:pt x="342900" y="1066800"/>
                  </a:moveTo>
                  <a:lnTo>
                    <a:pt x="323850" y="1066800"/>
                  </a:lnTo>
                </a:path>
                <a:path w="666750" h="1190625">
                  <a:moveTo>
                    <a:pt x="323850" y="1057275"/>
                  </a:moveTo>
                  <a:lnTo>
                    <a:pt x="314325" y="1057275"/>
                  </a:lnTo>
                  <a:lnTo>
                    <a:pt x="323850" y="1057275"/>
                  </a:lnTo>
                </a:path>
                <a:path w="666750" h="1190625">
                  <a:moveTo>
                    <a:pt x="400050" y="1114425"/>
                  </a:moveTo>
                  <a:lnTo>
                    <a:pt x="400050" y="1152525"/>
                  </a:lnTo>
                </a:path>
                <a:path w="666750" h="1190625">
                  <a:moveTo>
                    <a:pt x="419100" y="1104900"/>
                  </a:moveTo>
                  <a:lnTo>
                    <a:pt x="419100" y="1152525"/>
                  </a:lnTo>
                  <a:lnTo>
                    <a:pt x="428625" y="1152525"/>
                  </a:lnTo>
                </a:path>
                <a:path w="666750" h="1190625">
                  <a:moveTo>
                    <a:pt x="400050" y="1152525"/>
                  </a:moveTo>
                  <a:lnTo>
                    <a:pt x="466725" y="1190625"/>
                  </a:lnTo>
                </a:path>
                <a:path w="666750" h="1190625">
                  <a:moveTo>
                    <a:pt x="314325" y="933450"/>
                  </a:moveTo>
                  <a:lnTo>
                    <a:pt x="295275" y="914400"/>
                  </a:lnTo>
                </a:path>
                <a:path w="666750" h="1190625">
                  <a:moveTo>
                    <a:pt x="657225" y="1104900"/>
                  </a:moveTo>
                  <a:lnTo>
                    <a:pt x="657225" y="1057275"/>
                  </a:lnTo>
                </a:path>
                <a:path w="666750" h="1190625">
                  <a:moveTo>
                    <a:pt x="647700" y="1104900"/>
                  </a:moveTo>
                  <a:lnTo>
                    <a:pt x="647700" y="1057275"/>
                  </a:lnTo>
                </a:path>
                <a:path w="666750" h="1190625">
                  <a:moveTo>
                    <a:pt x="561975" y="1152525"/>
                  </a:moveTo>
                  <a:lnTo>
                    <a:pt x="552450" y="1152525"/>
                  </a:lnTo>
                </a:path>
                <a:path w="666750" h="1190625">
                  <a:moveTo>
                    <a:pt x="581025" y="1114425"/>
                  </a:moveTo>
                  <a:lnTo>
                    <a:pt x="581025" y="1152525"/>
                  </a:lnTo>
                </a:path>
                <a:path w="666750" h="1190625">
                  <a:moveTo>
                    <a:pt x="561975" y="1104900"/>
                  </a:moveTo>
                  <a:lnTo>
                    <a:pt x="561975" y="1152525"/>
                  </a:lnTo>
                </a:path>
                <a:path w="666750" h="1190625">
                  <a:moveTo>
                    <a:pt x="514350" y="1190625"/>
                  </a:moveTo>
                  <a:lnTo>
                    <a:pt x="581025" y="1152525"/>
                  </a:lnTo>
                </a:path>
                <a:path w="666750" h="1190625">
                  <a:moveTo>
                    <a:pt x="657225" y="1104900"/>
                  </a:moveTo>
                  <a:lnTo>
                    <a:pt x="647700" y="1104900"/>
                  </a:lnTo>
                </a:path>
                <a:path w="666750" h="1190625">
                  <a:moveTo>
                    <a:pt x="647700" y="1066800"/>
                  </a:moveTo>
                  <a:lnTo>
                    <a:pt x="638175" y="1066800"/>
                  </a:lnTo>
                </a:path>
                <a:path w="666750" h="1190625">
                  <a:moveTo>
                    <a:pt x="657225" y="1057275"/>
                  </a:moveTo>
                  <a:lnTo>
                    <a:pt x="647700" y="1057275"/>
                  </a:lnTo>
                </a:path>
                <a:path w="666750" h="1190625">
                  <a:moveTo>
                    <a:pt x="304800" y="561975"/>
                  </a:moveTo>
                  <a:lnTo>
                    <a:pt x="657225" y="561975"/>
                  </a:lnTo>
                </a:path>
                <a:path w="666750" h="1190625">
                  <a:moveTo>
                    <a:pt x="342900" y="571500"/>
                  </a:moveTo>
                  <a:lnTo>
                    <a:pt x="638175" y="571500"/>
                  </a:lnTo>
                </a:path>
                <a:path w="666750" h="1190625">
                  <a:moveTo>
                    <a:pt x="285750" y="790575"/>
                  </a:moveTo>
                  <a:lnTo>
                    <a:pt x="285750" y="438150"/>
                  </a:lnTo>
                </a:path>
                <a:path w="666750" h="1190625">
                  <a:moveTo>
                    <a:pt x="266700" y="790575"/>
                  </a:moveTo>
                  <a:lnTo>
                    <a:pt x="266700" y="438150"/>
                  </a:lnTo>
                </a:path>
                <a:path w="666750" h="1190625">
                  <a:moveTo>
                    <a:pt x="266700" y="790575"/>
                  </a:moveTo>
                  <a:lnTo>
                    <a:pt x="285750" y="790575"/>
                  </a:lnTo>
                </a:path>
                <a:path w="666750" h="1190625">
                  <a:moveTo>
                    <a:pt x="257175" y="590550"/>
                  </a:moveTo>
                  <a:lnTo>
                    <a:pt x="314325" y="590550"/>
                  </a:lnTo>
                  <a:lnTo>
                    <a:pt x="323850" y="590550"/>
                  </a:lnTo>
                </a:path>
                <a:path w="666750" h="1190625">
                  <a:moveTo>
                    <a:pt x="314325" y="571500"/>
                  </a:moveTo>
                  <a:lnTo>
                    <a:pt x="285750" y="542925"/>
                  </a:lnTo>
                </a:path>
                <a:path w="666750" h="1190625">
                  <a:moveTo>
                    <a:pt x="257175" y="561975"/>
                  </a:moveTo>
                  <a:lnTo>
                    <a:pt x="304800" y="561975"/>
                  </a:lnTo>
                </a:path>
                <a:path w="666750" h="1190625">
                  <a:moveTo>
                    <a:pt x="285750" y="542925"/>
                  </a:moveTo>
                  <a:lnTo>
                    <a:pt x="285750" y="533400"/>
                  </a:lnTo>
                </a:path>
                <a:path w="666750" h="1190625">
                  <a:moveTo>
                    <a:pt x="314325" y="590550"/>
                  </a:moveTo>
                  <a:lnTo>
                    <a:pt x="342900" y="590550"/>
                  </a:lnTo>
                </a:path>
                <a:path w="666750" h="1190625">
                  <a:moveTo>
                    <a:pt x="266700" y="438150"/>
                  </a:moveTo>
                  <a:lnTo>
                    <a:pt x="285750" y="438150"/>
                  </a:lnTo>
                </a:path>
                <a:path w="666750" h="1190625">
                  <a:moveTo>
                    <a:pt x="657225" y="552450"/>
                  </a:moveTo>
                  <a:lnTo>
                    <a:pt x="666750" y="552450"/>
                  </a:lnTo>
                </a:path>
                <a:path w="666750" h="1190625">
                  <a:moveTo>
                    <a:pt x="657225" y="600075"/>
                  </a:moveTo>
                  <a:lnTo>
                    <a:pt x="666750" y="600075"/>
                  </a:lnTo>
                </a:path>
                <a:path w="666750" h="1190625">
                  <a:moveTo>
                    <a:pt x="638175" y="590550"/>
                  </a:moveTo>
                  <a:lnTo>
                    <a:pt x="657225" y="590550"/>
                  </a:lnTo>
                </a:path>
                <a:path w="666750" h="1190625">
                  <a:moveTo>
                    <a:pt x="657225" y="600075"/>
                  </a:moveTo>
                  <a:lnTo>
                    <a:pt x="657225" y="552450"/>
                  </a:lnTo>
                </a:path>
                <a:path w="666750" h="1190625">
                  <a:moveTo>
                    <a:pt x="666750" y="600075"/>
                  </a:moveTo>
                  <a:lnTo>
                    <a:pt x="666750" y="552450"/>
                  </a:lnTo>
                </a:path>
                <a:path w="666750" h="1190625">
                  <a:moveTo>
                    <a:pt x="400050" y="19050"/>
                  </a:moveTo>
                  <a:lnTo>
                    <a:pt x="400050" y="342900"/>
                  </a:lnTo>
                </a:path>
                <a:path w="666750" h="1190625">
                  <a:moveTo>
                    <a:pt x="409575" y="19050"/>
                  </a:moveTo>
                  <a:lnTo>
                    <a:pt x="409575" y="3333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08225" y="4037012"/>
              <a:ext cx="242887" cy="35242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65125" y="4422775"/>
              <a:ext cx="1104900" cy="1114425"/>
            </a:xfrm>
            <a:custGeom>
              <a:avLst/>
              <a:gdLst/>
              <a:ahLst/>
              <a:cxnLst/>
              <a:rect l="l" t="t" r="r" b="b"/>
              <a:pathLst>
                <a:path w="1104900" h="1114425">
                  <a:moveTo>
                    <a:pt x="1104900" y="1038225"/>
                  </a:moveTo>
                  <a:lnTo>
                    <a:pt x="1104900" y="1057275"/>
                  </a:lnTo>
                </a:path>
                <a:path w="1104900" h="1114425">
                  <a:moveTo>
                    <a:pt x="400050" y="38100"/>
                  </a:moveTo>
                  <a:lnTo>
                    <a:pt x="390525" y="171450"/>
                  </a:lnTo>
                  <a:lnTo>
                    <a:pt x="361950" y="295275"/>
                  </a:lnTo>
                </a:path>
                <a:path w="1104900" h="1114425">
                  <a:moveTo>
                    <a:pt x="161925" y="1038225"/>
                  </a:moveTo>
                  <a:lnTo>
                    <a:pt x="161925" y="95250"/>
                  </a:lnTo>
                </a:path>
                <a:path w="1104900" h="1114425">
                  <a:moveTo>
                    <a:pt x="38100" y="171450"/>
                  </a:moveTo>
                  <a:lnTo>
                    <a:pt x="66675" y="38100"/>
                  </a:lnTo>
                </a:path>
                <a:path w="1104900" h="1114425">
                  <a:moveTo>
                    <a:pt x="180975" y="0"/>
                  </a:moveTo>
                  <a:lnTo>
                    <a:pt x="180975" y="266700"/>
                  </a:lnTo>
                </a:path>
                <a:path w="1104900" h="1114425">
                  <a:moveTo>
                    <a:pt x="180975" y="342900"/>
                  </a:moveTo>
                  <a:lnTo>
                    <a:pt x="180975" y="352425"/>
                  </a:lnTo>
                </a:path>
                <a:path w="1104900" h="1114425">
                  <a:moveTo>
                    <a:pt x="180975" y="438150"/>
                  </a:moveTo>
                  <a:lnTo>
                    <a:pt x="180975" y="685800"/>
                  </a:lnTo>
                </a:path>
                <a:path w="1104900" h="1114425">
                  <a:moveTo>
                    <a:pt x="180975" y="762000"/>
                  </a:moveTo>
                  <a:lnTo>
                    <a:pt x="180975" y="771525"/>
                  </a:lnTo>
                </a:path>
                <a:path w="1104900" h="1114425">
                  <a:moveTo>
                    <a:pt x="180975" y="847725"/>
                  </a:moveTo>
                  <a:lnTo>
                    <a:pt x="180975" y="1114425"/>
                  </a:lnTo>
                </a:path>
                <a:path w="1104900" h="1114425">
                  <a:moveTo>
                    <a:pt x="200025" y="1038225"/>
                  </a:moveTo>
                  <a:lnTo>
                    <a:pt x="200025" y="95250"/>
                  </a:lnTo>
                </a:path>
                <a:path w="1104900" h="1114425">
                  <a:moveTo>
                    <a:pt x="152400" y="657225"/>
                  </a:moveTo>
                  <a:lnTo>
                    <a:pt x="152400" y="828675"/>
                  </a:lnTo>
                  <a:lnTo>
                    <a:pt x="161925" y="828675"/>
                  </a:lnTo>
                </a:path>
                <a:path w="1104900" h="1114425">
                  <a:moveTo>
                    <a:pt x="152400" y="657225"/>
                  </a:moveTo>
                  <a:lnTo>
                    <a:pt x="152400" y="828675"/>
                  </a:lnTo>
                </a:path>
                <a:path w="1104900" h="1114425">
                  <a:moveTo>
                    <a:pt x="161925" y="828675"/>
                  </a:moveTo>
                  <a:lnTo>
                    <a:pt x="142875" y="828675"/>
                  </a:lnTo>
                </a:path>
                <a:path w="1104900" h="1114425">
                  <a:moveTo>
                    <a:pt x="161925" y="838200"/>
                  </a:moveTo>
                  <a:lnTo>
                    <a:pt x="142875" y="838200"/>
                  </a:lnTo>
                </a:path>
                <a:path w="1104900" h="1114425">
                  <a:moveTo>
                    <a:pt x="152400" y="838200"/>
                  </a:moveTo>
                  <a:lnTo>
                    <a:pt x="152400" y="971550"/>
                  </a:lnTo>
                </a:path>
                <a:path w="1104900" h="1114425">
                  <a:moveTo>
                    <a:pt x="152400" y="838200"/>
                  </a:moveTo>
                  <a:lnTo>
                    <a:pt x="152400" y="971550"/>
                  </a:lnTo>
                  <a:lnTo>
                    <a:pt x="161925" y="971550"/>
                  </a:lnTo>
                </a:path>
                <a:path w="1104900" h="1114425">
                  <a:moveTo>
                    <a:pt x="142875" y="828675"/>
                  </a:moveTo>
                  <a:lnTo>
                    <a:pt x="142875" y="838200"/>
                  </a:lnTo>
                </a:path>
                <a:path w="1104900" h="1114425">
                  <a:moveTo>
                    <a:pt x="152400" y="828675"/>
                  </a:moveTo>
                  <a:lnTo>
                    <a:pt x="152400" y="838200"/>
                  </a:lnTo>
                </a:path>
                <a:path w="1104900" h="1114425">
                  <a:moveTo>
                    <a:pt x="152400" y="600075"/>
                  </a:moveTo>
                  <a:lnTo>
                    <a:pt x="152400" y="619125"/>
                  </a:lnTo>
                </a:path>
                <a:path w="1104900" h="1114425">
                  <a:moveTo>
                    <a:pt x="152400" y="628650"/>
                  </a:moveTo>
                  <a:lnTo>
                    <a:pt x="152400" y="647700"/>
                  </a:lnTo>
                  <a:lnTo>
                    <a:pt x="161925" y="647700"/>
                  </a:lnTo>
                </a:path>
                <a:path w="1104900" h="1114425">
                  <a:moveTo>
                    <a:pt x="152400" y="628650"/>
                  </a:moveTo>
                  <a:lnTo>
                    <a:pt x="152400" y="647700"/>
                  </a:lnTo>
                  <a:lnTo>
                    <a:pt x="152400" y="657225"/>
                  </a:lnTo>
                </a:path>
                <a:path w="1104900" h="1114425">
                  <a:moveTo>
                    <a:pt x="152400" y="647700"/>
                  </a:moveTo>
                  <a:lnTo>
                    <a:pt x="152400" y="657225"/>
                  </a:lnTo>
                </a:path>
                <a:path w="1104900" h="1114425">
                  <a:moveTo>
                    <a:pt x="142875" y="647700"/>
                  </a:moveTo>
                  <a:lnTo>
                    <a:pt x="142875" y="657225"/>
                  </a:lnTo>
                </a:path>
                <a:path w="1104900" h="1114425">
                  <a:moveTo>
                    <a:pt x="161925" y="647700"/>
                  </a:moveTo>
                  <a:lnTo>
                    <a:pt x="142875" y="647700"/>
                  </a:lnTo>
                </a:path>
                <a:path w="1104900" h="1114425">
                  <a:moveTo>
                    <a:pt x="161925" y="657225"/>
                  </a:moveTo>
                  <a:lnTo>
                    <a:pt x="142875" y="657225"/>
                  </a:lnTo>
                </a:path>
                <a:path w="1104900" h="1114425">
                  <a:moveTo>
                    <a:pt x="85725" y="257175"/>
                  </a:moveTo>
                  <a:lnTo>
                    <a:pt x="66675" y="257175"/>
                  </a:lnTo>
                </a:path>
                <a:path w="1104900" h="1114425">
                  <a:moveTo>
                    <a:pt x="85725" y="257175"/>
                  </a:moveTo>
                  <a:lnTo>
                    <a:pt x="47625" y="257175"/>
                  </a:lnTo>
                </a:path>
                <a:path w="1104900" h="1114425">
                  <a:moveTo>
                    <a:pt x="85725" y="276225"/>
                  </a:moveTo>
                  <a:lnTo>
                    <a:pt x="47625" y="276225"/>
                  </a:lnTo>
                </a:path>
                <a:path w="1104900" h="1114425">
                  <a:moveTo>
                    <a:pt x="85725" y="276225"/>
                  </a:moveTo>
                  <a:lnTo>
                    <a:pt x="66675" y="266700"/>
                  </a:lnTo>
                </a:path>
                <a:path w="1104900" h="1114425">
                  <a:moveTo>
                    <a:pt x="85725" y="285750"/>
                  </a:moveTo>
                  <a:lnTo>
                    <a:pt x="66675" y="285750"/>
                  </a:lnTo>
                </a:path>
                <a:path w="1104900" h="1114425">
                  <a:moveTo>
                    <a:pt x="85725" y="295275"/>
                  </a:moveTo>
                  <a:lnTo>
                    <a:pt x="47625" y="295275"/>
                  </a:lnTo>
                </a:path>
                <a:path w="1104900" h="1114425">
                  <a:moveTo>
                    <a:pt x="85725" y="304800"/>
                  </a:moveTo>
                  <a:lnTo>
                    <a:pt x="47625" y="304800"/>
                  </a:lnTo>
                </a:path>
                <a:path w="1104900" h="1114425">
                  <a:moveTo>
                    <a:pt x="85725" y="304800"/>
                  </a:moveTo>
                  <a:lnTo>
                    <a:pt x="66675" y="304800"/>
                  </a:lnTo>
                </a:path>
                <a:path w="1104900" h="1114425">
                  <a:moveTo>
                    <a:pt x="161925" y="381000"/>
                  </a:moveTo>
                  <a:lnTo>
                    <a:pt x="0" y="381000"/>
                  </a:lnTo>
                </a:path>
                <a:path w="1104900" h="1114425">
                  <a:moveTo>
                    <a:pt x="161925" y="390525"/>
                  </a:moveTo>
                  <a:lnTo>
                    <a:pt x="0" y="390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5150" y="4713287"/>
              <a:ext cx="166687" cy="14287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65125" y="4708525"/>
              <a:ext cx="85725" cy="104775"/>
            </a:xfrm>
            <a:custGeom>
              <a:avLst/>
              <a:gdLst/>
              <a:ahLst/>
              <a:cxnLst/>
              <a:rect l="l" t="t" r="r" b="b"/>
              <a:pathLst>
                <a:path w="85725" h="104775">
                  <a:moveTo>
                    <a:pt x="85725" y="9525"/>
                  </a:moveTo>
                  <a:lnTo>
                    <a:pt x="85725" y="0"/>
                  </a:lnTo>
                </a:path>
                <a:path w="85725" h="104775">
                  <a:moveTo>
                    <a:pt x="0" y="95250"/>
                  </a:moveTo>
                  <a:lnTo>
                    <a:pt x="0" y="1047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17512" y="481329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55600" y="4413250"/>
              <a:ext cx="400050" cy="419100"/>
            </a:xfrm>
            <a:custGeom>
              <a:avLst/>
              <a:gdLst/>
              <a:ahLst/>
              <a:cxnLst/>
              <a:rect l="l" t="t" r="r" b="b"/>
              <a:pathLst>
                <a:path w="400050" h="419100">
                  <a:moveTo>
                    <a:pt x="19050" y="400050"/>
                  </a:moveTo>
                  <a:lnTo>
                    <a:pt x="19050" y="419100"/>
                  </a:lnTo>
                  <a:lnTo>
                    <a:pt x="28575" y="419100"/>
                  </a:lnTo>
                </a:path>
                <a:path w="400050" h="419100">
                  <a:moveTo>
                    <a:pt x="19050" y="400050"/>
                  </a:moveTo>
                  <a:lnTo>
                    <a:pt x="19050" y="419100"/>
                  </a:lnTo>
                </a:path>
                <a:path w="400050" h="419100">
                  <a:moveTo>
                    <a:pt x="66675" y="180975"/>
                  </a:moveTo>
                  <a:lnTo>
                    <a:pt x="28575" y="180975"/>
                  </a:lnTo>
                  <a:lnTo>
                    <a:pt x="19050" y="180975"/>
                  </a:lnTo>
                </a:path>
                <a:path w="400050" h="419100">
                  <a:moveTo>
                    <a:pt x="66675" y="209550"/>
                  </a:moveTo>
                  <a:lnTo>
                    <a:pt x="76200" y="209550"/>
                  </a:lnTo>
                </a:path>
                <a:path w="400050" h="419100">
                  <a:moveTo>
                    <a:pt x="76200" y="200025"/>
                  </a:moveTo>
                  <a:lnTo>
                    <a:pt x="76200" y="209550"/>
                  </a:lnTo>
                </a:path>
                <a:path w="400050" h="419100">
                  <a:moveTo>
                    <a:pt x="66675" y="190500"/>
                  </a:moveTo>
                  <a:lnTo>
                    <a:pt x="76200" y="200025"/>
                  </a:lnTo>
                </a:path>
                <a:path w="400050" h="419100">
                  <a:moveTo>
                    <a:pt x="19050" y="180975"/>
                  </a:moveTo>
                  <a:lnTo>
                    <a:pt x="19050" y="190500"/>
                  </a:lnTo>
                  <a:lnTo>
                    <a:pt x="19050" y="180975"/>
                  </a:lnTo>
                </a:path>
                <a:path w="400050" h="419100">
                  <a:moveTo>
                    <a:pt x="28575" y="209550"/>
                  </a:moveTo>
                  <a:lnTo>
                    <a:pt x="28575" y="180975"/>
                  </a:lnTo>
                </a:path>
                <a:path w="400050" h="419100">
                  <a:moveTo>
                    <a:pt x="19050" y="180975"/>
                  </a:moveTo>
                  <a:lnTo>
                    <a:pt x="19050" y="190500"/>
                  </a:lnTo>
                  <a:lnTo>
                    <a:pt x="19050" y="180975"/>
                  </a:lnTo>
                </a:path>
                <a:path w="400050" h="419100">
                  <a:moveTo>
                    <a:pt x="19050" y="190500"/>
                  </a:moveTo>
                  <a:lnTo>
                    <a:pt x="19050" y="180975"/>
                  </a:lnTo>
                </a:path>
                <a:path w="400050" h="419100">
                  <a:moveTo>
                    <a:pt x="28575" y="190500"/>
                  </a:moveTo>
                  <a:lnTo>
                    <a:pt x="28575" y="180975"/>
                  </a:lnTo>
                  <a:lnTo>
                    <a:pt x="28575" y="190500"/>
                  </a:lnTo>
                </a:path>
                <a:path w="400050" h="419100">
                  <a:moveTo>
                    <a:pt x="28575" y="180975"/>
                  </a:moveTo>
                  <a:lnTo>
                    <a:pt x="28575" y="190500"/>
                  </a:lnTo>
                </a:path>
                <a:path w="400050" h="419100">
                  <a:moveTo>
                    <a:pt x="66675" y="190500"/>
                  </a:moveTo>
                  <a:lnTo>
                    <a:pt x="66675" y="180975"/>
                  </a:lnTo>
                  <a:lnTo>
                    <a:pt x="66675" y="190500"/>
                  </a:lnTo>
                </a:path>
                <a:path w="400050" h="419100">
                  <a:moveTo>
                    <a:pt x="66675" y="209550"/>
                  </a:moveTo>
                  <a:lnTo>
                    <a:pt x="66675" y="180975"/>
                  </a:lnTo>
                  <a:lnTo>
                    <a:pt x="66675" y="190500"/>
                  </a:lnTo>
                  <a:lnTo>
                    <a:pt x="66675" y="180975"/>
                  </a:lnTo>
                </a:path>
                <a:path w="400050" h="419100">
                  <a:moveTo>
                    <a:pt x="66675" y="190500"/>
                  </a:moveTo>
                  <a:lnTo>
                    <a:pt x="66675" y="180975"/>
                  </a:lnTo>
                </a:path>
                <a:path w="400050" h="419100">
                  <a:moveTo>
                    <a:pt x="57150" y="180975"/>
                  </a:moveTo>
                  <a:lnTo>
                    <a:pt x="57150" y="190500"/>
                  </a:lnTo>
                  <a:lnTo>
                    <a:pt x="66675" y="190500"/>
                  </a:lnTo>
                  <a:lnTo>
                    <a:pt x="66675" y="180975"/>
                  </a:lnTo>
                  <a:lnTo>
                    <a:pt x="66675" y="190500"/>
                  </a:lnTo>
                  <a:lnTo>
                    <a:pt x="66675" y="180975"/>
                  </a:lnTo>
                </a:path>
                <a:path w="400050" h="419100">
                  <a:moveTo>
                    <a:pt x="66675" y="190500"/>
                  </a:moveTo>
                  <a:lnTo>
                    <a:pt x="66675" y="180975"/>
                  </a:lnTo>
                </a:path>
                <a:path w="400050" h="419100">
                  <a:moveTo>
                    <a:pt x="9525" y="200025"/>
                  </a:moveTo>
                  <a:lnTo>
                    <a:pt x="9525" y="209550"/>
                  </a:lnTo>
                  <a:lnTo>
                    <a:pt x="19050" y="209550"/>
                  </a:lnTo>
                </a:path>
                <a:path w="400050" h="419100">
                  <a:moveTo>
                    <a:pt x="19050" y="190500"/>
                  </a:moveTo>
                  <a:lnTo>
                    <a:pt x="9525" y="200025"/>
                  </a:lnTo>
                </a:path>
                <a:path w="400050" h="419100">
                  <a:moveTo>
                    <a:pt x="28575" y="209550"/>
                  </a:moveTo>
                  <a:lnTo>
                    <a:pt x="9525" y="209550"/>
                  </a:lnTo>
                  <a:lnTo>
                    <a:pt x="19050" y="209550"/>
                  </a:lnTo>
                </a:path>
                <a:path w="400050" h="419100">
                  <a:moveTo>
                    <a:pt x="76200" y="266700"/>
                  </a:moveTo>
                  <a:lnTo>
                    <a:pt x="76200" y="257175"/>
                  </a:lnTo>
                </a:path>
                <a:path w="400050" h="419100">
                  <a:moveTo>
                    <a:pt x="66675" y="266700"/>
                  </a:moveTo>
                  <a:lnTo>
                    <a:pt x="66675" y="257175"/>
                  </a:lnTo>
                </a:path>
                <a:path w="400050" h="419100">
                  <a:moveTo>
                    <a:pt x="47625" y="266700"/>
                  </a:moveTo>
                  <a:lnTo>
                    <a:pt x="57150" y="266700"/>
                  </a:lnTo>
                </a:path>
                <a:path w="400050" h="419100">
                  <a:moveTo>
                    <a:pt x="47625" y="285750"/>
                  </a:moveTo>
                  <a:lnTo>
                    <a:pt x="57150" y="285750"/>
                  </a:lnTo>
                </a:path>
                <a:path w="400050" h="419100">
                  <a:moveTo>
                    <a:pt x="47625" y="266700"/>
                  </a:moveTo>
                  <a:lnTo>
                    <a:pt x="66675" y="266700"/>
                  </a:lnTo>
                  <a:lnTo>
                    <a:pt x="76200" y="266700"/>
                  </a:lnTo>
                </a:path>
                <a:path w="400050" h="419100">
                  <a:moveTo>
                    <a:pt x="66675" y="276225"/>
                  </a:moveTo>
                  <a:lnTo>
                    <a:pt x="76200" y="276225"/>
                  </a:lnTo>
                </a:path>
                <a:path w="400050" h="419100">
                  <a:moveTo>
                    <a:pt x="66675" y="276225"/>
                  </a:moveTo>
                  <a:lnTo>
                    <a:pt x="66675" y="266700"/>
                  </a:lnTo>
                </a:path>
                <a:path w="400050" h="419100">
                  <a:moveTo>
                    <a:pt x="66675" y="285750"/>
                  </a:moveTo>
                  <a:lnTo>
                    <a:pt x="66675" y="276225"/>
                  </a:lnTo>
                </a:path>
                <a:path w="400050" h="419100">
                  <a:moveTo>
                    <a:pt x="47625" y="285750"/>
                  </a:moveTo>
                  <a:lnTo>
                    <a:pt x="66675" y="276225"/>
                  </a:lnTo>
                </a:path>
                <a:path w="400050" h="419100">
                  <a:moveTo>
                    <a:pt x="76200" y="276225"/>
                  </a:moveTo>
                  <a:lnTo>
                    <a:pt x="76200" y="266700"/>
                  </a:lnTo>
                </a:path>
                <a:path w="400050" h="419100">
                  <a:moveTo>
                    <a:pt x="76200" y="276225"/>
                  </a:moveTo>
                  <a:lnTo>
                    <a:pt x="76200" y="285750"/>
                  </a:lnTo>
                </a:path>
                <a:path w="400050" h="419100">
                  <a:moveTo>
                    <a:pt x="66675" y="257175"/>
                  </a:moveTo>
                  <a:lnTo>
                    <a:pt x="76200" y="257175"/>
                  </a:lnTo>
                </a:path>
                <a:path w="400050" h="419100">
                  <a:moveTo>
                    <a:pt x="28575" y="266700"/>
                  </a:moveTo>
                  <a:lnTo>
                    <a:pt x="19050" y="257175"/>
                  </a:lnTo>
                </a:path>
                <a:path w="400050" h="419100">
                  <a:moveTo>
                    <a:pt x="28575" y="276225"/>
                  </a:moveTo>
                  <a:lnTo>
                    <a:pt x="28575" y="285750"/>
                  </a:lnTo>
                </a:path>
                <a:path w="400050" h="419100">
                  <a:moveTo>
                    <a:pt x="28575" y="276225"/>
                  </a:moveTo>
                  <a:lnTo>
                    <a:pt x="19050" y="266700"/>
                  </a:lnTo>
                </a:path>
                <a:path w="400050" h="419100">
                  <a:moveTo>
                    <a:pt x="38100" y="285750"/>
                  </a:moveTo>
                  <a:lnTo>
                    <a:pt x="28575" y="276225"/>
                  </a:lnTo>
                </a:path>
                <a:path w="400050" h="419100">
                  <a:moveTo>
                    <a:pt x="38100" y="266700"/>
                  </a:moveTo>
                  <a:lnTo>
                    <a:pt x="28575" y="266700"/>
                  </a:lnTo>
                </a:path>
                <a:path w="400050" h="419100">
                  <a:moveTo>
                    <a:pt x="47625" y="295275"/>
                  </a:moveTo>
                  <a:lnTo>
                    <a:pt x="47625" y="304800"/>
                  </a:lnTo>
                  <a:lnTo>
                    <a:pt x="57150" y="304800"/>
                  </a:lnTo>
                </a:path>
                <a:path w="400050" h="419100">
                  <a:moveTo>
                    <a:pt x="38100" y="304800"/>
                  </a:moveTo>
                  <a:lnTo>
                    <a:pt x="38100" y="295275"/>
                  </a:lnTo>
                </a:path>
                <a:path w="400050" h="419100">
                  <a:moveTo>
                    <a:pt x="47625" y="314325"/>
                  </a:moveTo>
                  <a:lnTo>
                    <a:pt x="57150" y="314325"/>
                  </a:lnTo>
                </a:path>
                <a:path w="400050" h="419100">
                  <a:moveTo>
                    <a:pt x="66675" y="314325"/>
                  </a:moveTo>
                  <a:lnTo>
                    <a:pt x="66675" y="304800"/>
                  </a:lnTo>
                </a:path>
                <a:path w="400050" h="419100">
                  <a:moveTo>
                    <a:pt x="47625" y="314325"/>
                  </a:moveTo>
                  <a:lnTo>
                    <a:pt x="66675" y="314325"/>
                  </a:lnTo>
                  <a:lnTo>
                    <a:pt x="76200" y="314325"/>
                  </a:lnTo>
                  <a:lnTo>
                    <a:pt x="76200" y="304800"/>
                  </a:lnTo>
                </a:path>
                <a:path w="400050" h="419100">
                  <a:moveTo>
                    <a:pt x="47625" y="295275"/>
                  </a:moveTo>
                  <a:lnTo>
                    <a:pt x="66675" y="295275"/>
                  </a:lnTo>
                  <a:lnTo>
                    <a:pt x="76200" y="295275"/>
                  </a:lnTo>
                </a:path>
                <a:path w="400050" h="419100">
                  <a:moveTo>
                    <a:pt x="28575" y="314325"/>
                  </a:moveTo>
                  <a:lnTo>
                    <a:pt x="19050" y="304800"/>
                  </a:lnTo>
                </a:path>
                <a:path w="400050" h="419100">
                  <a:moveTo>
                    <a:pt x="38100" y="314325"/>
                  </a:moveTo>
                  <a:lnTo>
                    <a:pt x="28575" y="314325"/>
                  </a:lnTo>
                </a:path>
                <a:path w="400050" h="419100">
                  <a:moveTo>
                    <a:pt x="38100" y="295275"/>
                  </a:moveTo>
                  <a:lnTo>
                    <a:pt x="28575" y="295275"/>
                  </a:lnTo>
                  <a:lnTo>
                    <a:pt x="19050" y="285750"/>
                  </a:lnTo>
                </a:path>
                <a:path w="400050" h="419100">
                  <a:moveTo>
                    <a:pt x="76200" y="295275"/>
                  </a:moveTo>
                  <a:lnTo>
                    <a:pt x="76200" y="285750"/>
                  </a:lnTo>
                </a:path>
                <a:path w="400050" h="419100">
                  <a:moveTo>
                    <a:pt x="66675" y="295275"/>
                  </a:moveTo>
                  <a:lnTo>
                    <a:pt x="66675" y="285750"/>
                  </a:lnTo>
                </a:path>
                <a:path w="400050" h="419100">
                  <a:moveTo>
                    <a:pt x="9525" y="266700"/>
                  </a:moveTo>
                  <a:lnTo>
                    <a:pt x="19050" y="257175"/>
                  </a:lnTo>
                </a:path>
                <a:path w="400050" h="419100">
                  <a:moveTo>
                    <a:pt x="0" y="285750"/>
                  </a:moveTo>
                  <a:lnTo>
                    <a:pt x="9525" y="276225"/>
                  </a:lnTo>
                </a:path>
                <a:path w="400050" h="419100">
                  <a:moveTo>
                    <a:pt x="9525" y="285750"/>
                  </a:moveTo>
                  <a:lnTo>
                    <a:pt x="9525" y="276225"/>
                  </a:lnTo>
                  <a:lnTo>
                    <a:pt x="19050" y="266700"/>
                  </a:lnTo>
                </a:path>
                <a:path w="400050" h="419100">
                  <a:moveTo>
                    <a:pt x="0" y="266700"/>
                  </a:moveTo>
                  <a:lnTo>
                    <a:pt x="9525" y="266700"/>
                  </a:lnTo>
                </a:path>
                <a:path w="400050" h="419100">
                  <a:moveTo>
                    <a:pt x="0" y="295275"/>
                  </a:moveTo>
                  <a:lnTo>
                    <a:pt x="0" y="304800"/>
                  </a:lnTo>
                </a:path>
                <a:path w="400050" h="419100">
                  <a:moveTo>
                    <a:pt x="0" y="314325"/>
                  </a:moveTo>
                  <a:lnTo>
                    <a:pt x="9525" y="314325"/>
                  </a:lnTo>
                  <a:lnTo>
                    <a:pt x="19050" y="304800"/>
                  </a:lnTo>
                </a:path>
                <a:path w="400050" h="419100">
                  <a:moveTo>
                    <a:pt x="0" y="295275"/>
                  </a:moveTo>
                  <a:lnTo>
                    <a:pt x="9525" y="295275"/>
                  </a:lnTo>
                  <a:lnTo>
                    <a:pt x="19050" y="285750"/>
                  </a:lnTo>
                </a:path>
                <a:path w="400050" h="419100">
                  <a:moveTo>
                    <a:pt x="19050" y="276225"/>
                  </a:moveTo>
                  <a:lnTo>
                    <a:pt x="28575" y="276225"/>
                  </a:lnTo>
                </a:path>
                <a:path w="400050" h="419100">
                  <a:moveTo>
                    <a:pt x="19050" y="266700"/>
                  </a:moveTo>
                  <a:lnTo>
                    <a:pt x="28575" y="266700"/>
                  </a:lnTo>
                </a:path>
                <a:path w="400050" h="419100">
                  <a:moveTo>
                    <a:pt x="19050" y="257175"/>
                  </a:moveTo>
                  <a:lnTo>
                    <a:pt x="28575" y="257175"/>
                  </a:lnTo>
                </a:path>
                <a:path w="400050" h="419100">
                  <a:moveTo>
                    <a:pt x="38100" y="285750"/>
                  </a:moveTo>
                  <a:lnTo>
                    <a:pt x="0" y="285750"/>
                  </a:lnTo>
                </a:path>
                <a:path w="400050" h="419100">
                  <a:moveTo>
                    <a:pt x="38100" y="266700"/>
                  </a:moveTo>
                  <a:lnTo>
                    <a:pt x="0" y="266700"/>
                  </a:lnTo>
                </a:path>
                <a:path w="400050" h="419100">
                  <a:moveTo>
                    <a:pt x="19050" y="314325"/>
                  </a:moveTo>
                  <a:lnTo>
                    <a:pt x="28575" y="314325"/>
                  </a:lnTo>
                </a:path>
                <a:path w="400050" h="419100">
                  <a:moveTo>
                    <a:pt x="19050" y="295275"/>
                  </a:moveTo>
                  <a:lnTo>
                    <a:pt x="28575" y="295275"/>
                  </a:lnTo>
                </a:path>
                <a:path w="400050" h="419100">
                  <a:moveTo>
                    <a:pt x="38100" y="314325"/>
                  </a:moveTo>
                  <a:lnTo>
                    <a:pt x="0" y="314325"/>
                  </a:lnTo>
                </a:path>
                <a:path w="400050" h="419100">
                  <a:moveTo>
                    <a:pt x="38100" y="304800"/>
                  </a:moveTo>
                  <a:lnTo>
                    <a:pt x="0" y="304800"/>
                  </a:lnTo>
                </a:path>
                <a:path w="400050" h="419100">
                  <a:moveTo>
                    <a:pt x="66675" y="333375"/>
                  </a:moveTo>
                  <a:lnTo>
                    <a:pt x="66675" y="352425"/>
                  </a:lnTo>
                </a:path>
                <a:path w="400050" h="419100">
                  <a:moveTo>
                    <a:pt x="76200" y="333375"/>
                  </a:moveTo>
                  <a:lnTo>
                    <a:pt x="76200" y="352425"/>
                  </a:lnTo>
                </a:path>
                <a:path w="400050" h="419100">
                  <a:moveTo>
                    <a:pt x="66675" y="352425"/>
                  </a:moveTo>
                  <a:lnTo>
                    <a:pt x="66675" y="390525"/>
                  </a:lnTo>
                </a:path>
                <a:path w="400050" h="419100">
                  <a:moveTo>
                    <a:pt x="76200" y="352425"/>
                  </a:moveTo>
                  <a:lnTo>
                    <a:pt x="76200" y="390525"/>
                  </a:lnTo>
                </a:path>
                <a:path w="400050" h="419100">
                  <a:moveTo>
                    <a:pt x="66675" y="352425"/>
                  </a:moveTo>
                  <a:lnTo>
                    <a:pt x="76200" y="352425"/>
                  </a:lnTo>
                </a:path>
                <a:path w="400050" h="419100">
                  <a:moveTo>
                    <a:pt x="76200" y="323850"/>
                  </a:moveTo>
                  <a:lnTo>
                    <a:pt x="76200" y="333375"/>
                  </a:lnTo>
                </a:path>
                <a:path w="400050" h="419100">
                  <a:moveTo>
                    <a:pt x="66675" y="323850"/>
                  </a:moveTo>
                  <a:lnTo>
                    <a:pt x="76200" y="323850"/>
                  </a:lnTo>
                </a:path>
                <a:path w="400050" h="419100">
                  <a:moveTo>
                    <a:pt x="66675" y="323850"/>
                  </a:moveTo>
                  <a:lnTo>
                    <a:pt x="66675" y="333375"/>
                  </a:lnTo>
                </a:path>
                <a:path w="400050" h="419100">
                  <a:moveTo>
                    <a:pt x="66675" y="323850"/>
                  </a:moveTo>
                  <a:lnTo>
                    <a:pt x="76200" y="323850"/>
                  </a:lnTo>
                </a:path>
                <a:path w="400050" h="419100">
                  <a:moveTo>
                    <a:pt x="28575" y="333375"/>
                  </a:moveTo>
                  <a:lnTo>
                    <a:pt x="28575" y="352425"/>
                  </a:lnTo>
                </a:path>
                <a:path w="400050" h="419100">
                  <a:moveTo>
                    <a:pt x="19050" y="352425"/>
                  </a:moveTo>
                  <a:lnTo>
                    <a:pt x="19050" y="390525"/>
                  </a:lnTo>
                  <a:lnTo>
                    <a:pt x="28575" y="390525"/>
                  </a:lnTo>
                </a:path>
                <a:path w="400050" h="419100">
                  <a:moveTo>
                    <a:pt x="28575" y="323850"/>
                  </a:moveTo>
                  <a:lnTo>
                    <a:pt x="28575" y="333375"/>
                  </a:lnTo>
                </a:path>
                <a:path w="400050" h="419100">
                  <a:moveTo>
                    <a:pt x="9525" y="333375"/>
                  </a:moveTo>
                  <a:lnTo>
                    <a:pt x="9525" y="352425"/>
                  </a:lnTo>
                </a:path>
                <a:path w="400050" h="419100">
                  <a:moveTo>
                    <a:pt x="19050" y="352425"/>
                  </a:moveTo>
                  <a:lnTo>
                    <a:pt x="19050" y="390525"/>
                  </a:lnTo>
                </a:path>
                <a:path w="400050" h="419100">
                  <a:moveTo>
                    <a:pt x="19050" y="323850"/>
                  </a:moveTo>
                  <a:lnTo>
                    <a:pt x="9525" y="333375"/>
                  </a:lnTo>
                </a:path>
                <a:path w="400050" h="419100">
                  <a:moveTo>
                    <a:pt x="19050" y="323850"/>
                  </a:moveTo>
                  <a:lnTo>
                    <a:pt x="9525" y="323850"/>
                  </a:lnTo>
                </a:path>
                <a:path w="400050" h="419100">
                  <a:moveTo>
                    <a:pt x="9525" y="352425"/>
                  </a:moveTo>
                  <a:lnTo>
                    <a:pt x="28575" y="352425"/>
                  </a:lnTo>
                </a:path>
                <a:path w="400050" h="419100">
                  <a:moveTo>
                    <a:pt x="19050" y="323850"/>
                  </a:moveTo>
                  <a:lnTo>
                    <a:pt x="28575" y="323850"/>
                  </a:lnTo>
                </a:path>
                <a:path w="400050" h="419100">
                  <a:moveTo>
                    <a:pt x="9525" y="323850"/>
                  </a:moveTo>
                  <a:lnTo>
                    <a:pt x="28575" y="323850"/>
                  </a:lnTo>
                </a:path>
                <a:path w="400050" h="419100">
                  <a:moveTo>
                    <a:pt x="76200" y="314325"/>
                  </a:moveTo>
                  <a:lnTo>
                    <a:pt x="76200" y="323850"/>
                  </a:lnTo>
                </a:path>
                <a:path w="400050" h="419100">
                  <a:moveTo>
                    <a:pt x="66675" y="314325"/>
                  </a:moveTo>
                  <a:lnTo>
                    <a:pt x="66675" y="323850"/>
                  </a:lnTo>
                </a:path>
                <a:path w="400050" h="419100">
                  <a:moveTo>
                    <a:pt x="19050" y="314325"/>
                  </a:moveTo>
                  <a:lnTo>
                    <a:pt x="19050" y="323850"/>
                  </a:lnTo>
                </a:path>
                <a:path w="400050" h="419100">
                  <a:moveTo>
                    <a:pt x="19050" y="314325"/>
                  </a:moveTo>
                  <a:lnTo>
                    <a:pt x="19050" y="323850"/>
                  </a:lnTo>
                  <a:lnTo>
                    <a:pt x="28575" y="323850"/>
                  </a:lnTo>
                </a:path>
                <a:path w="400050" h="419100">
                  <a:moveTo>
                    <a:pt x="76200" y="257175"/>
                  </a:moveTo>
                  <a:lnTo>
                    <a:pt x="76200" y="209550"/>
                  </a:lnTo>
                </a:path>
                <a:path w="400050" h="419100">
                  <a:moveTo>
                    <a:pt x="66675" y="257175"/>
                  </a:moveTo>
                  <a:lnTo>
                    <a:pt x="66675" y="209550"/>
                  </a:lnTo>
                </a:path>
                <a:path w="400050" h="419100">
                  <a:moveTo>
                    <a:pt x="19050" y="257175"/>
                  </a:moveTo>
                  <a:lnTo>
                    <a:pt x="19050" y="209550"/>
                  </a:lnTo>
                </a:path>
                <a:path w="400050" h="419100">
                  <a:moveTo>
                    <a:pt x="19050" y="257175"/>
                  </a:moveTo>
                  <a:lnTo>
                    <a:pt x="19050" y="209550"/>
                  </a:lnTo>
                  <a:lnTo>
                    <a:pt x="28575" y="209550"/>
                  </a:lnTo>
                </a:path>
                <a:path w="400050" h="419100">
                  <a:moveTo>
                    <a:pt x="209550" y="0"/>
                  </a:moveTo>
                  <a:lnTo>
                    <a:pt x="400050" y="0"/>
                  </a:lnTo>
                </a:path>
                <a:path w="400050" h="419100">
                  <a:moveTo>
                    <a:pt x="209550" y="19050"/>
                  </a:moveTo>
                  <a:lnTo>
                    <a:pt x="400050" y="19050"/>
                  </a:lnTo>
                </a:path>
                <a:path w="400050" h="419100">
                  <a:moveTo>
                    <a:pt x="200025" y="38100"/>
                  </a:moveTo>
                  <a:lnTo>
                    <a:pt x="180975" y="38100"/>
                  </a:lnTo>
                </a:path>
                <a:path w="400050" h="419100">
                  <a:moveTo>
                    <a:pt x="180975" y="28575"/>
                  </a:moveTo>
                  <a:lnTo>
                    <a:pt x="180975" y="19050"/>
                  </a:lnTo>
                </a:path>
                <a:path w="400050" h="419100">
                  <a:moveTo>
                    <a:pt x="200025" y="28575"/>
                  </a:moveTo>
                  <a:lnTo>
                    <a:pt x="200025" y="19050"/>
                  </a:lnTo>
                </a:path>
                <a:path w="400050" h="419100">
                  <a:moveTo>
                    <a:pt x="180975" y="28575"/>
                  </a:moveTo>
                  <a:lnTo>
                    <a:pt x="180975" y="38100"/>
                  </a:lnTo>
                </a:path>
                <a:path w="400050" h="419100">
                  <a:moveTo>
                    <a:pt x="209550" y="28575"/>
                  </a:moveTo>
                  <a:lnTo>
                    <a:pt x="200025" y="38100"/>
                  </a:lnTo>
                </a:path>
                <a:path w="400050" h="419100">
                  <a:moveTo>
                    <a:pt x="209550" y="28575"/>
                  </a:moveTo>
                  <a:lnTo>
                    <a:pt x="209550" y="19050"/>
                  </a:lnTo>
                </a:path>
                <a:path w="400050" h="419100">
                  <a:moveTo>
                    <a:pt x="180975" y="28575"/>
                  </a:moveTo>
                  <a:lnTo>
                    <a:pt x="180975" y="19050"/>
                  </a:lnTo>
                </a:path>
                <a:path w="400050" h="419100">
                  <a:moveTo>
                    <a:pt x="209550" y="19050"/>
                  </a:moveTo>
                  <a:lnTo>
                    <a:pt x="180975" y="19050"/>
                  </a:lnTo>
                </a:path>
                <a:path w="400050" h="419100">
                  <a:moveTo>
                    <a:pt x="180975" y="28575"/>
                  </a:moveTo>
                  <a:lnTo>
                    <a:pt x="209550" y="28575"/>
                  </a:lnTo>
                </a:path>
                <a:path w="400050" h="419100">
                  <a:moveTo>
                    <a:pt x="180975" y="19050"/>
                  </a:moveTo>
                  <a:lnTo>
                    <a:pt x="209550" y="19050"/>
                  </a:lnTo>
                </a:path>
                <a:path w="400050" h="419100">
                  <a:moveTo>
                    <a:pt x="200025" y="76200"/>
                  </a:moveTo>
                  <a:lnTo>
                    <a:pt x="200025" y="85725"/>
                  </a:lnTo>
                </a:path>
                <a:path w="400050" h="419100">
                  <a:moveTo>
                    <a:pt x="180975" y="76200"/>
                  </a:moveTo>
                  <a:lnTo>
                    <a:pt x="180975" y="85725"/>
                  </a:lnTo>
                </a:path>
                <a:path w="400050" h="419100">
                  <a:moveTo>
                    <a:pt x="200025" y="85725"/>
                  </a:moveTo>
                  <a:lnTo>
                    <a:pt x="180975" y="85725"/>
                  </a:lnTo>
                </a:path>
                <a:path w="400050" h="419100">
                  <a:moveTo>
                    <a:pt x="180975" y="95250"/>
                  </a:moveTo>
                  <a:lnTo>
                    <a:pt x="180975" y="85725"/>
                  </a:lnTo>
                </a:path>
                <a:path w="400050" h="419100">
                  <a:moveTo>
                    <a:pt x="209550" y="95250"/>
                  </a:moveTo>
                  <a:lnTo>
                    <a:pt x="200025" y="85725"/>
                  </a:lnTo>
                </a:path>
                <a:path w="400050" h="419100">
                  <a:moveTo>
                    <a:pt x="180975" y="95250"/>
                  </a:moveTo>
                  <a:lnTo>
                    <a:pt x="209550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65150" y="45180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36550" y="4413250"/>
              <a:ext cx="904875" cy="1133475"/>
            </a:xfrm>
            <a:custGeom>
              <a:avLst/>
              <a:gdLst/>
              <a:ahLst/>
              <a:cxnLst/>
              <a:rect l="l" t="t" r="r" b="b"/>
              <a:pathLst>
                <a:path w="904875" h="1133475">
                  <a:moveTo>
                    <a:pt x="190500" y="104775"/>
                  </a:moveTo>
                  <a:lnTo>
                    <a:pt x="228600" y="104775"/>
                  </a:lnTo>
                  <a:lnTo>
                    <a:pt x="190500" y="104775"/>
                  </a:lnTo>
                  <a:lnTo>
                    <a:pt x="228600" y="104775"/>
                  </a:lnTo>
                </a:path>
                <a:path w="904875" h="1133475">
                  <a:moveTo>
                    <a:pt x="200025" y="104775"/>
                  </a:moveTo>
                  <a:lnTo>
                    <a:pt x="228600" y="104775"/>
                  </a:lnTo>
                  <a:lnTo>
                    <a:pt x="200025" y="104775"/>
                  </a:lnTo>
                </a:path>
                <a:path w="904875" h="1133475">
                  <a:moveTo>
                    <a:pt x="219075" y="95250"/>
                  </a:moveTo>
                  <a:lnTo>
                    <a:pt x="219075" y="104775"/>
                  </a:lnTo>
                </a:path>
                <a:path w="904875" h="1133475">
                  <a:moveTo>
                    <a:pt x="200025" y="95250"/>
                  </a:moveTo>
                  <a:lnTo>
                    <a:pt x="200025" y="104775"/>
                  </a:lnTo>
                </a:path>
                <a:path w="904875" h="1133475">
                  <a:moveTo>
                    <a:pt x="228600" y="95250"/>
                  </a:moveTo>
                  <a:lnTo>
                    <a:pt x="228600" y="104775"/>
                  </a:lnTo>
                </a:path>
                <a:path w="904875" h="1133475">
                  <a:moveTo>
                    <a:pt x="200025" y="95250"/>
                  </a:moveTo>
                  <a:lnTo>
                    <a:pt x="200025" y="104775"/>
                  </a:lnTo>
                </a:path>
                <a:path w="904875" h="1133475">
                  <a:moveTo>
                    <a:pt x="104775" y="0"/>
                  </a:moveTo>
                  <a:lnTo>
                    <a:pt x="200025" y="0"/>
                  </a:lnTo>
                </a:path>
                <a:path w="904875" h="1133475">
                  <a:moveTo>
                    <a:pt x="104775" y="19050"/>
                  </a:moveTo>
                  <a:lnTo>
                    <a:pt x="200025" y="19050"/>
                  </a:lnTo>
                </a:path>
                <a:path w="904875" h="1133475">
                  <a:moveTo>
                    <a:pt x="9525" y="0"/>
                  </a:moveTo>
                  <a:lnTo>
                    <a:pt x="85725" y="0"/>
                  </a:lnTo>
                </a:path>
                <a:path w="904875" h="1133475">
                  <a:moveTo>
                    <a:pt x="9525" y="19050"/>
                  </a:moveTo>
                  <a:lnTo>
                    <a:pt x="85725" y="19050"/>
                  </a:lnTo>
                </a:path>
                <a:path w="904875" h="1133475">
                  <a:moveTo>
                    <a:pt x="9525" y="0"/>
                  </a:moveTo>
                  <a:lnTo>
                    <a:pt x="9525" y="19050"/>
                  </a:lnTo>
                </a:path>
                <a:path w="904875" h="1133475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</a:path>
                <a:path w="904875" h="1133475">
                  <a:moveTo>
                    <a:pt x="104775" y="1047750"/>
                  </a:moveTo>
                  <a:lnTo>
                    <a:pt x="314325" y="1047750"/>
                  </a:lnTo>
                  <a:lnTo>
                    <a:pt x="314325" y="1066800"/>
                  </a:lnTo>
                </a:path>
                <a:path w="904875" h="1133475">
                  <a:moveTo>
                    <a:pt x="104775" y="1066800"/>
                  </a:moveTo>
                  <a:lnTo>
                    <a:pt x="104775" y="1047750"/>
                  </a:lnTo>
                </a:path>
                <a:path w="904875" h="1133475">
                  <a:moveTo>
                    <a:pt x="438150" y="0"/>
                  </a:moveTo>
                  <a:lnTo>
                    <a:pt x="895350" y="0"/>
                  </a:lnTo>
                </a:path>
                <a:path w="904875" h="1133475">
                  <a:moveTo>
                    <a:pt x="438150" y="19050"/>
                  </a:moveTo>
                  <a:lnTo>
                    <a:pt x="895350" y="19050"/>
                  </a:lnTo>
                </a:path>
                <a:path w="904875" h="1133475">
                  <a:moveTo>
                    <a:pt x="638175" y="171450"/>
                  </a:moveTo>
                  <a:lnTo>
                    <a:pt x="638175" y="95250"/>
                  </a:lnTo>
                </a:path>
                <a:path w="904875" h="1133475">
                  <a:moveTo>
                    <a:pt x="828675" y="171450"/>
                  </a:moveTo>
                  <a:lnTo>
                    <a:pt x="828675" y="95250"/>
                  </a:lnTo>
                </a:path>
                <a:path w="904875" h="1133475">
                  <a:moveTo>
                    <a:pt x="771525" y="247650"/>
                  </a:moveTo>
                  <a:lnTo>
                    <a:pt x="771525" y="142875"/>
                  </a:lnTo>
                </a:path>
                <a:path w="904875" h="1133475">
                  <a:moveTo>
                    <a:pt x="685800" y="247650"/>
                  </a:moveTo>
                  <a:lnTo>
                    <a:pt x="685800" y="142875"/>
                  </a:lnTo>
                </a:path>
                <a:path w="904875" h="1133475">
                  <a:moveTo>
                    <a:pt x="638175" y="152400"/>
                  </a:moveTo>
                  <a:lnTo>
                    <a:pt x="638175" y="171450"/>
                  </a:lnTo>
                </a:path>
                <a:path w="904875" h="1133475">
                  <a:moveTo>
                    <a:pt x="647700" y="152400"/>
                  </a:moveTo>
                  <a:lnTo>
                    <a:pt x="647700" y="171450"/>
                  </a:lnTo>
                </a:path>
                <a:path w="904875" h="1133475">
                  <a:moveTo>
                    <a:pt x="647700" y="142875"/>
                  </a:moveTo>
                  <a:lnTo>
                    <a:pt x="647700" y="295275"/>
                  </a:lnTo>
                </a:path>
                <a:path w="904875" h="1133475">
                  <a:moveTo>
                    <a:pt x="685800" y="180975"/>
                  </a:moveTo>
                  <a:lnTo>
                    <a:pt x="695325" y="180975"/>
                  </a:lnTo>
                </a:path>
                <a:path w="904875" h="1133475">
                  <a:moveTo>
                    <a:pt x="685800" y="161925"/>
                  </a:moveTo>
                  <a:lnTo>
                    <a:pt x="695325" y="161925"/>
                  </a:lnTo>
                </a:path>
                <a:path w="904875" h="1133475">
                  <a:moveTo>
                    <a:pt x="685800" y="190500"/>
                  </a:moveTo>
                  <a:lnTo>
                    <a:pt x="695325" y="190500"/>
                  </a:lnTo>
                </a:path>
                <a:path w="904875" h="1133475">
                  <a:moveTo>
                    <a:pt x="676275" y="190500"/>
                  </a:moveTo>
                  <a:lnTo>
                    <a:pt x="695325" y="190500"/>
                  </a:lnTo>
                </a:path>
                <a:path w="904875" h="1133475">
                  <a:moveTo>
                    <a:pt x="676275" y="209550"/>
                  </a:moveTo>
                  <a:lnTo>
                    <a:pt x="695325" y="209550"/>
                  </a:lnTo>
                </a:path>
                <a:path w="904875" h="1133475">
                  <a:moveTo>
                    <a:pt x="685800" y="209550"/>
                  </a:moveTo>
                  <a:lnTo>
                    <a:pt x="695325" y="209550"/>
                  </a:lnTo>
                </a:path>
                <a:path w="904875" h="1133475">
                  <a:moveTo>
                    <a:pt x="676275" y="228600"/>
                  </a:moveTo>
                  <a:lnTo>
                    <a:pt x="695325" y="228600"/>
                  </a:lnTo>
                </a:path>
                <a:path w="904875" h="1133475">
                  <a:moveTo>
                    <a:pt x="790575" y="238125"/>
                  </a:moveTo>
                  <a:lnTo>
                    <a:pt x="666750" y="238125"/>
                  </a:lnTo>
                </a:path>
                <a:path w="904875" h="1133475">
                  <a:moveTo>
                    <a:pt x="790575" y="247650"/>
                  </a:moveTo>
                  <a:lnTo>
                    <a:pt x="666750" y="247650"/>
                  </a:lnTo>
                </a:path>
                <a:path w="904875" h="1133475">
                  <a:moveTo>
                    <a:pt x="666750" y="257175"/>
                  </a:moveTo>
                  <a:lnTo>
                    <a:pt x="666750" y="285750"/>
                  </a:lnTo>
                </a:path>
                <a:path w="904875" h="1133475">
                  <a:moveTo>
                    <a:pt x="685800" y="180975"/>
                  </a:moveTo>
                  <a:lnTo>
                    <a:pt x="685800" y="161925"/>
                  </a:lnTo>
                </a:path>
                <a:path w="904875" h="1133475">
                  <a:moveTo>
                    <a:pt x="685800" y="180975"/>
                  </a:moveTo>
                  <a:lnTo>
                    <a:pt x="676275" y="180975"/>
                  </a:lnTo>
                  <a:lnTo>
                    <a:pt x="685800" y="180975"/>
                  </a:lnTo>
                </a:path>
                <a:path w="904875" h="1133475">
                  <a:moveTo>
                    <a:pt x="685800" y="190500"/>
                  </a:moveTo>
                  <a:lnTo>
                    <a:pt x="685800" y="180975"/>
                  </a:lnTo>
                </a:path>
                <a:path w="904875" h="1133475">
                  <a:moveTo>
                    <a:pt x="676275" y="190500"/>
                  </a:moveTo>
                  <a:lnTo>
                    <a:pt x="685800" y="190500"/>
                  </a:lnTo>
                </a:path>
                <a:path w="904875" h="1133475">
                  <a:moveTo>
                    <a:pt x="685800" y="171450"/>
                  </a:moveTo>
                  <a:lnTo>
                    <a:pt x="638175" y="171450"/>
                  </a:lnTo>
                </a:path>
                <a:path w="904875" h="1133475">
                  <a:moveTo>
                    <a:pt x="676275" y="209550"/>
                  </a:moveTo>
                  <a:lnTo>
                    <a:pt x="685800" y="209550"/>
                  </a:lnTo>
                </a:path>
                <a:path w="904875" h="1133475">
                  <a:moveTo>
                    <a:pt x="676275" y="228600"/>
                  </a:moveTo>
                  <a:lnTo>
                    <a:pt x="676275" y="209550"/>
                  </a:lnTo>
                </a:path>
                <a:path w="904875" h="1133475">
                  <a:moveTo>
                    <a:pt x="676275" y="238125"/>
                  </a:moveTo>
                  <a:lnTo>
                    <a:pt x="676275" y="228600"/>
                  </a:lnTo>
                </a:path>
                <a:path w="904875" h="1133475">
                  <a:moveTo>
                    <a:pt x="666750" y="266700"/>
                  </a:moveTo>
                  <a:lnTo>
                    <a:pt x="676275" y="266700"/>
                  </a:lnTo>
                </a:path>
                <a:path w="904875" h="1133475">
                  <a:moveTo>
                    <a:pt x="666750" y="257175"/>
                  </a:moveTo>
                  <a:lnTo>
                    <a:pt x="657225" y="257175"/>
                  </a:lnTo>
                </a:path>
                <a:path w="904875" h="1133475">
                  <a:moveTo>
                    <a:pt x="676275" y="247650"/>
                  </a:moveTo>
                  <a:lnTo>
                    <a:pt x="676275" y="285750"/>
                  </a:lnTo>
                </a:path>
                <a:path w="904875" h="1133475">
                  <a:moveTo>
                    <a:pt x="676275" y="209550"/>
                  </a:moveTo>
                  <a:lnTo>
                    <a:pt x="685800" y="190500"/>
                  </a:lnTo>
                </a:path>
                <a:path w="904875" h="1133475">
                  <a:moveTo>
                    <a:pt x="666750" y="247650"/>
                  </a:moveTo>
                  <a:lnTo>
                    <a:pt x="666750" y="171450"/>
                  </a:lnTo>
                </a:path>
                <a:path w="904875" h="1133475">
                  <a:moveTo>
                    <a:pt x="571500" y="819150"/>
                  </a:moveTo>
                  <a:lnTo>
                    <a:pt x="571500" y="1028700"/>
                  </a:lnTo>
                </a:path>
                <a:path w="904875" h="1133475">
                  <a:moveTo>
                    <a:pt x="885825" y="819150"/>
                  </a:moveTo>
                  <a:lnTo>
                    <a:pt x="885825" y="1028700"/>
                  </a:lnTo>
                </a:path>
                <a:path w="904875" h="1133475">
                  <a:moveTo>
                    <a:pt x="866775" y="819150"/>
                  </a:moveTo>
                  <a:lnTo>
                    <a:pt x="866775" y="1028700"/>
                  </a:lnTo>
                </a:path>
                <a:path w="904875" h="1133475">
                  <a:moveTo>
                    <a:pt x="590550" y="819150"/>
                  </a:moveTo>
                  <a:lnTo>
                    <a:pt x="590550" y="1028700"/>
                  </a:lnTo>
                </a:path>
                <a:path w="904875" h="1133475">
                  <a:moveTo>
                    <a:pt x="733425" y="1133475"/>
                  </a:moveTo>
                  <a:lnTo>
                    <a:pt x="733425" y="981075"/>
                  </a:lnTo>
                </a:path>
                <a:path w="904875" h="1133475">
                  <a:moveTo>
                    <a:pt x="733425" y="895350"/>
                  </a:moveTo>
                  <a:lnTo>
                    <a:pt x="733425" y="885825"/>
                  </a:lnTo>
                </a:path>
                <a:path w="904875" h="1133475">
                  <a:moveTo>
                    <a:pt x="733425" y="809625"/>
                  </a:moveTo>
                  <a:lnTo>
                    <a:pt x="733425" y="561975"/>
                  </a:lnTo>
                </a:path>
                <a:path w="904875" h="1133475">
                  <a:moveTo>
                    <a:pt x="733425" y="485775"/>
                  </a:moveTo>
                  <a:lnTo>
                    <a:pt x="733425" y="476250"/>
                  </a:lnTo>
                </a:path>
                <a:path w="904875" h="1133475">
                  <a:moveTo>
                    <a:pt x="733425" y="400050"/>
                  </a:moveTo>
                  <a:lnTo>
                    <a:pt x="733425" y="247650"/>
                  </a:lnTo>
                </a:path>
                <a:path w="904875" h="1133475">
                  <a:moveTo>
                    <a:pt x="571500" y="1028700"/>
                  </a:moveTo>
                  <a:lnTo>
                    <a:pt x="885825" y="1028700"/>
                  </a:lnTo>
                </a:path>
                <a:path w="904875" h="1133475">
                  <a:moveTo>
                    <a:pt x="904875" y="1047750"/>
                  </a:moveTo>
                  <a:lnTo>
                    <a:pt x="552450" y="1047750"/>
                  </a:lnTo>
                </a:path>
                <a:path w="904875" h="1133475">
                  <a:moveTo>
                    <a:pt x="571500" y="1047750"/>
                  </a:moveTo>
                  <a:lnTo>
                    <a:pt x="885825" y="1047750"/>
                  </a:lnTo>
                </a:path>
                <a:path w="904875" h="1133475">
                  <a:moveTo>
                    <a:pt x="552450" y="1047750"/>
                  </a:moveTo>
                  <a:lnTo>
                    <a:pt x="533400" y="1047750"/>
                  </a:lnTo>
                  <a:lnTo>
                    <a:pt x="533400" y="1066800"/>
                  </a:lnTo>
                </a:path>
                <a:path w="904875" h="1133475">
                  <a:moveTo>
                    <a:pt x="571500" y="1047750"/>
                  </a:moveTo>
                  <a:lnTo>
                    <a:pt x="571500" y="1038225"/>
                  </a:lnTo>
                </a:path>
                <a:path w="904875" h="1133475">
                  <a:moveTo>
                    <a:pt x="571500" y="1047750"/>
                  </a:moveTo>
                  <a:lnTo>
                    <a:pt x="552450" y="1047750"/>
                  </a:lnTo>
                </a:path>
                <a:path w="904875" h="1133475">
                  <a:moveTo>
                    <a:pt x="571500" y="1028700"/>
                  </a:moveTo>
                  <a:lnTo>
                    <a:pt x="571500" y="1038225"/>
                  </a:lnTo>
                </a:path>
                <a:path w="904875" h="1133475">
                  <a:moveTo>
                    <a:pt x="885825" y="1038225"/>
                  </a:moveTo>
                  <a:lnTo>
                    <a:pt x="885825" y="1047750"/>
                  </a:lnTo>
                </a:path>
                <a:path w="904875" h="1133475">
                  <a:moveTo>
                    <a:pt x="885825" y="1028700"/>
                  </a:moveTo>
                  <a:lnTo>
                    <a:pt x="885825" y="10382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270000" y="5461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79475" y="4413250"/>
              <a:ext cx="6924675" cy="1143000"/>
            </a:xfrm>
            <a:custGeom>
              <a:avLst/>
              <a:gdLst/>
              <a:ahLst/>
              <a:cxnLst/>
              <a:rect l="l" t="t" r="r" b="b"/>
              <a:pathLst>
                <a:path w="6924675" h="1143000">
                  <a:moveTo>
                    <a:pt x="361950" y="1047750"/>
                  </a:moveTo>
                  <a:lnTo>
                    <a:pt x="390525" y="1047750"/>
                  </a:lnTo>
                </a:path>
                <a:path w="6924675" h="1143000">
                  <a:moveTo>
                    <a:pt x="342900" y="1047750"/>
                  </a:moveTo>
                  <a:lnTo>
                    <a:pt x="361950" y="1047750"/>
                  </a:lnTo>
                </a:path>
                <a:path w="6924675" h="1143000">
                  <a:moveTo>
                    <a:pt x="390525" y="1047750"/>
                  </a:moveTo>
                  <a:lnTo>
                    <a:pt x="390525" y="1066800"/>
                  </a:lnTo>
                </a:path>
                <a:path w="6924675" h="1143000">
                  <a:moveTo>
                    <a:pt x="190500" y="381000"/>
                  </a:moveTo>
                  <a:lnTo>
                    <a:pt x="333375" y="381000"/>
                  </a:lnTo>
                </a:path>
                <a:path w="6924675" h="1143000">
                  <a:moveTo>
                    <a:pt x="361950" y="314325"/>
                  </a:moveTo>
                  <a:lnTo>
                    <a:pt x="190500" y="314325"/>
                  </a:lnTo>
                </a:path>
                <a:path w="6924675" h="1143000">
                  <a:moveTo>
                    <a:pt x="190500" y="685800"/>
                  </a:moveTo>
                  <a:lnTo>
                    <a:pt x="333375" y="685800"/>
                  </a:lnTo>
                </a:path>
                <a:path w="6924675" h="1143000">
                  <a:moveTo>
                    <a:pt x="47625" y="914400"/>
                  </a:moveTo>
                  <a:lnTo>
                    <a:pt x="323850" y="914400"/>
                  </a:lnTo>
                </a:path>
                <a:path w="6924675" h="1143000">
                  <a:moveTo>
                    <a:pt x="47625" y="933450"/>
                  </a:moveTo>
                  <a:lnTo>
                    <a:pt x="323850" y="933450"/>
                  </a:lnTo>
                </a:path>
                <a:path w="6924675" h="1143000">
                  <a:moveTo>
                    <a:pt x="38100" y="381000"/>
                  </a:moveTo>
                  <a:lnTo>
                    <a:pt x="333375" y="381000"/>
                  </a:lnTo>
                </a:path>
                <a:path w="6924675" h="1143000">
                  <a:moveTo>
                    <a:pt x="0" y="304800"/>
                  </a:moveTo>
                  <a:lnTo>
                    <a:pt x="371475" y="304800"/>
                  </a:lnTo>
                </a:path>
                <a:path w="6924675" h="1143000">
                  <a:moveTo>
                    <a:pt x="0" y="285750"/>
                  </a:moveTo>
                  <a:lnTo>
                    <a:pt x="371475" y="285750"/>
                  </a:lnTo>
                </a:path>
                <a:path w="6924675" h="1143000">
                  <a:moveTo>
                    <a:pt x="38100" y="685800"/>
                  </a:moveTo>
                  <a:lnTo>
                    <a:pt x="333375" y="685800"/>
                  </a:lnTo>
                </a:path>
                <a:path w="6924675" h="1143000">
                  <a:moveTo>
                    <a:pt x="28575" y="771525"/>
                  </a:moveTo>
                  <a:lnTo>
                    <a:pt x="342900" y="771525"/>
                  </a:lnTo>
                </a:path>
                <a:path w="6924675" h="1143000">
                  <a:moveTo>
                    <a:pt x="19050" y="752475"/>
                  </a:moveTo>
                  <a:lnTo>
                    <a:pt x="361950" y="752475"/>
                  </a:lnTo>
                </a:path>
                <a:path w="6924675" h="1143000">
                  <a:moveTo>
                    <a:pt x="19050" y="800100"/>
                  </a:moveTo>
                  <a:lnTo>
                    <a:pt x="361950" y="800100"/>
                  </a:lnTo>
                </a:path>
                <a:path w="6924675" h="1143000">
                  <a:moveTo>
                    <a:pt x="28575" y="819150"/>
                  </a:moveTo>
                  <a:lnTo>
                    <a:pt x="342900" y="819150"/>
                  </a:lnTo>
                </a:path>
                <a:path w="6924675" h="1143000">
                  <a:moveTo>
                    <a:pt x="28575" y="800100"/>
                  </a:moveTo>
                  <a:lnTo>
                    <a:pt x="342900" y="800100"/>
                  </a:lnTo>
                </a:path>
                <a:path w="6924675" h="1143000">
                  <a:moveTo>
                    <a:pt x="38100" y="381000"/>
                  </a:moveTo>
                  <a:lnTo>
                    <a:pt x="38100" y="685800"/>
                  </a:lnTo>
                </a:path>
                <a:path w="6924675" h="1143000">
                  <a:moveTo>
                    <a:pt x="38100" y="314325"/>
                  </a:moveTo>
                  <a:lnTo>
                    <a:pt x="38100" y="752475"/>
                  </a:lnTo>
                </a:path>
                <a:path w="6924675" h="1143000">
                  <a:moveTo>
                    <a:pt x="19050" y="314325"/>
                  </a:moveTo>
                  <a:lnTo>
                    <a:pt x="19050" y="752475"/>
                  </a:lnTo>
                </a:path>
                <a:path w="6924675" h="1143000">
                  <a:moveTo>
                    <a:pt x="190500" y="685800"/>
                  </a:moveTo>
                  <a:lnTo>
                    <a:pt x="190500" y="381000"/>
                  </a:lnTo>
                </a:path>
                <a:path w="6924675" h="1143000">
                  <a:moveTo>
                    <a:pt x="180975" y="685800"/>
                  </a:moveTo>
                  <a:lnTo>
                    <a:pt x="180975" y="381000"/>
                  </a:lnTo>
                  <a:lnTo>
                    <a:pt x="190500" y="381000"/>
                  </a:lnTo>
                </a:path>
                <a:path w="6924675" h="1143000">
                  <a:moveTo>
                    <a:pt x="28575" y="800100"/>
                  </a:moveTo>
                  <a:lnTo>
                    <a:pt x="28575" y="819150"/>
                  </a:lnTo>
                </a:path>
                <a:path w="6924675" h="1143000">
                  <a:moveTo>
                    <a:pt x="38100" y="685800"/>
                  </a:moveTo>
                  <a:lnTo>
                    <a:pt x="180975" y="685800"/>
                  </a:lnTo>
                  <a:lnTo>
                    <a:pt x="190500" y="685800"/>
                  </a:lnTo>
                </a:path>
                <a:path w="6924675" h="1143000">
                  <a:moveTo>
                    <a:pt x="19050" y="771525"/>
                  </a:moveTo>
                  <a:lnTo>
                    <a:pt x="19050" y="752475"/>
                  </a:lnTo>
                </a:path>
                <a:path w="6924675" h="1143000">
                  <a:moveTo>
                    <a:pt x="28575" y="771525"/>
                  </a:moveTo>
                  <a:lnTo>
                    <a:pt x="19050" y="771525"/>
                  </a:lnTo>
                  <a:lnTo>
                    <a:pt x="28575" y="771525"/>
                  </a:lnTo>
                </a:path>
                <a:path w="6924675" h="1143000">
                  <a:moveTo>
                    <a:pt x="19050" y="800100"/>
                  </a:moveTo>
                  <a:lnTo>
                    <a:pt x="28575" y="800100"/>
                  </a:lnTo>
                  <a:lnTo>
                    <a:pt x="19050" y="800100"/>
                  </a:lnTo>
                </a:path>
                <a:path w="6924675" h="1143000">
                  <a:moveTo>
                    <a:pt x="19050" y="790575"/>
                  </a:moveTo>
                  <a:lnTo>
                    <a:pt x="28575" y="800100"/>
                  </a:lnTo>
                </a:path>
                <a:path w="6924675" h="1143000">
                  <a:moveTo>
                    <a:pt x="19050" y="790575"/>
                  </a:moveTo>
                  <a:lnTo>
                    <a:pt x="19050" y="800100"/>
                  </a:lnTo>
                </a:path>
                <a:path w="6924675" h="1143000">
                  <a:moveTo>
                    <a:pt x="19050" y="771525"/>
                  </a:moveTo>
                  <a:lnTo>
                    <a:pt x="19050" y="790575"/>
                  </a:lnTo>
                </a:path>
                <a:path w="6924675" h="1143000">
                  <a:moveTo>
                    <a:pt x="19050" y="800100"/>
                  </a:moveTo>
                  <a:lnTo>
                    <a:pt x="19050" y="771525"/>
                  </a:lnTo>
                </a:path>
                <a:path w="6924675" h="1143000">
                  <a:moveTo>
                    <a:pt x="180975" y="676275"/>
                  </a:moveTo>
                  <a:lnTo>
                    <a:pt x="180975" y="666750"/>
                  </a:lnTo>
                </a:path>
                <a:path w="6924675" h="1143000">
                  <a:moveTo>
                    <a:pt x="171450" y="676275"/>
                  </a:moveTo>
                  <a:lnTo>
                    <a:pt x="171450" y="666750"/>
                  </a:lnTo>
                </a:path>
                <a:path w="6924675" h="1143000">
                  <a:moveTo>
                    <a:pt x="180975" y="666750"/>
                  </a:moveTo>
                  <a:lnTo>
                    <a:pt x="180975" y="676275"/>
                  </a:lnTo>
                </a:path>
                <a:path w="6924675" h="1143000">
                  <a:moveTo>
                    <a:pt x="171450" y="676275"/>
                  </a:moveTo>
                  <a:lnTo>
                    <a:pt x="180975" y="676275"/>
                  </a:lnTo>
                </a:path>
                <a:path w="6924675" h="1143000">
                  <a:moveTo>
                    <a:pt x="180975" y="666750"/>
                  </a:moveTo>
                  <a:lnTo>
                    <a:pt x="171450" y="666750"/>
                  </a:lnTo>
                  <a:lnTo>
                    <a:pt x="180975" y="666750"/>
                  </a:lnTo>
                </a:path>
                <a:path w="6924675" h="1143000">
                  <a:moveTo>
                    <a:pt x="247650" y="257175"/>
                  </a:moveTo>
                  <a:lnTo>
                    <a:pt x="247650" y="285750"/>
                  </a:lnTo>
                </a:path>
                <a:path w="6924675" h="1143000">
                  <a:moveTo>
                    <a:pt x="295275" y="257175"/>
                  </a:moveTo>
                  <a:lnTo>
                    <a:pt x="295275" y="285750"/>
                  </a:lnTo>
                </a:path>
                <a:path w="6924675" h="1143000">
                  <a:moveTo>
                    <a:pt x="152400" y="180975"/>
                  </a:moveTo>
                  <a:lnTo>
                    <a:pt x="152400" y="161925"/>
                  </a:lnTo>
                </a:path>
                <a:path w="6924675" h="1143000">
                  <a:moveTo>
                    <a:pt x="152400" y="190500"/>
                  </a:moveTo>
                  <a:lnTo>
                    <a:pt x="152400" y="180975"/>
                  </a:lnTo>
                </a:path>
                <a:path w="6924675" h="1143000">
                  <a:moveTo>
                    <a:pt x="219075" y="180975"/>
                  </a:moveTo>
                  <a:lnTo>
                    <a:pt x="228600" y="161925"/>
                  </a:lnTo>
                </a:path>
                <a:path w="6924675" h="1143000">
                  <a:moveTo>
                    <a:pt x="219075" y="190500"/>
                  </a:moveTo>
                  <a:lnTo>
                    <a:pt x="219075" y="180975"/>
                  </a:lnTo>
                </a:path>
                <a:path w="6924675" h="1143000">
                  <a:moveTo>
                    <a:pt x="219075" y="161925"/>
                  </a:moveTo>
                  <a:lnTo>
                    <a:pt x="228600" y="161925"/>
                  </a:lnTo>
                </a:path>
                <a:path w="6924675" h="1143000">
                  <a:moveTo>
                    <a:pt x="228600" y="180975"/>
                  </a:moveTo>
                  <a:lnTo>
                    <a:pt x="228600" y="161925"/>
                  </a:lnTo>
                </a:path>
                <a:path w="6924675" h="1143000">
                  <a:moveTo>
                    <a:pt x="238125" y="190500"/>
                  </a:moveTo>
                  <a:lnTo>
                    <a:pt x="228600" y="180975"/>
                  </a:lnTo>
                  <a:lnTo>
                    <a:pt x="238125" y="180975"/>
                  </a:lnTo>
                  <a:lnTo>
                    <a:pt x="228600" y="180975"/>
                  </a:lnTo>
                  <a:lnTo>
                    <a:pt x="238125" y="180975"/>
                  </a:lnTo>
                </a:path>
                <a:path w="6924675" h="1143000">
                  <a:moveTo>
                    <a:pt x="238125" y="161925"/>
                  </a:moveTo>
                  <a:lnTo>
                    <a:pt x="228600" y="161925"/>
                  </a:lnTo>
                </a:path>
                <a:path w="6924675" h="1143000">
                  <a:moveTo>
                    <a:pt x="228600" y="180975"/>
                  </a:moveTo>
                  <a:lnTo>
                    <a:pt x="219075" y="180975"/>
                  </a:lnTo>
                </a:path>
                <a:path w="6924675" h="1143000">
                  <a:moveTo>
                    <a:pt x="238125" y="180975"/>
                  </a:moveTo>
                  <a:lnTo>
                    <a:pt x="219075" y="180975"/>
                  </a:lnTo>
                </a:path>
                <a:path w="6924675" h="1143000">
                  <a:moveTo>
                    <a:pt x="238125" y="190500"/>
                  </a:moveTo>
                  <a:lnTo>
                    <a:pt x="219075" y="190500"/>
                  </a:lnTo>
                </a:path>
                <a:path w="6924675" h="1143000">
                  <a:moveTo>
                    <a:pt x="238125" y="161925"/>
                  </a:moveTo>
                  <a:lnTo>
                    <a:pt x="219075" y="161925"/>
                  </a:lnTo>
                </a:path>
                <a:path w="6924675" h="1143000">
                  <a:moveTo>
                    <a:pt x="285750" y="171450"/>
                  </a:moveTo>
                  <a:lnTo>
                    <a:pt x="228600" y="171450"/>
                  </a:lnTo>
                </a:path>
                <a:path w="6924675" h="1143000">
                  <a:moveTo>
                    <a:pt x="219075" y="171450"/>
                  </a:moveTo>
                  <a:lnTo>
                    <a:pt x="152400" y="171450"/>
                  </a:lnTo>
                </a:path>
                <a:path w="6924675" h="1143000">
                  <a:moveTo>
                    <a:pt x="152400" y="238125"/>
                  </a:moveTo>
                  <a:lnTo>
                    <a:pt x="152400" y="228600"/>
                  </a:lnTo>
                  <a:lnTo>
                    <a:pt x="152400" y="209550"/>
                  </a:lnTo>
                </a:path>
                <a:path w="6924675" h="1143000">
                  <a:moveTo>
                    <a:pt x="238125" y="228600"/>
                  </a:moveTo>
                  <a:lnTo>
                    <a:pt x="238125" y="209550"/>
                  </a:lnTo>
                  <a:lnTo>
                    <a:pt x="219075" y="209550"/>
                  </a:lnTo>
                </a:path>
                <a:path w="6924675" h="1143000">
                  <a:moveTo>
                    <a:pt x="238125" y="209550"/>
                  </a:moveTo>
                  <a:lnTo>
                    <a:pt x="219075" y="209550"/>
                  </a:lnTo>
                </a:path>
                <a:path w="6924675" h="1143000">
                  <a:moveTo>
                    <a:pt x="219075" y="238125"/>
                  </a:moveTo>
                  <a:lnTo>
                    <a:pt x="219075" y="228600"/>
                  </a:lnTo>
                </a:path>
                <a:path w="6924675" h="1143000">
                  <a:moveTo>
                    <a:pt x="238125" y="238125"/>
                  </a:moveTo>
                  <a:lnTo>
                    <a:pt x="238125" y="228600"/>
                  </a:lnTo>
                </a:path>
                <a:path w="6924675" h="1143000">
                  <a:moveTo>
                    <a:pt x="247650" y="266700"/>
                  </a:moveTo>
                  <a:lnTo>
                    <a:pt x="238125" y="266700"/>
                  </a:lnTo>
                </a:path>
                <a:path w="6924675" h="1143000">
                  <a:moveTo>
                    <a:pt x="257175" y="257175"/>
                  </a:moveTo>
                  <a:lnTo>
                    <a:pt x="247650" y="257175"/>
                  </a:lnTo>
                </a:path>
                <a:path w="6924675" h="1143000">
                  <a:moveTo>
                    <a:pt x="238125" y="228600"/>
                  </a:moveTo>
                  <a:lnTo>
                    <a:pt x="219075" y="228600"/>
                  </a:lnTo>
                  <a:lnTo>
                    <a:pt x="219075" y="209550"/>
                  </a:lnTo>
                </a:path>
                <a:path w="6924675" h="1143000">
                  <a:moveTo>
                    <a:pt x="295275" y="257175"/>
                  </a:moveTo>
                  <a:lnTo>
                    <a:pt x="285750" y="257175"/>
                  </a:lnTo>
                  <a:lnTo>
                    <a:pt x="257175" y="257175"/>
                  </a:lnTo>
                </a:path>
                <a:path w="6924675" h="1143000">
                  <a:moveTo>
                    <a:pt x="238125" y="247650"/>
                  </a:moveTo>
                  <a:lnTo>
                    <a:pt x="238125" y="285750"/>
                  </a:lnTo>
                </a:path>
                <a:path w="6924675" h="1143000">
                  <a:moveTo>
                    <a:pt x="152400" y="209550"/>
                  </a:moveTo>
                  <a:lnTo>
                    <a:pt x="152400" y="190500"/>
                  </a:lnTo>
                </a:path>
                <a:path w="6924675" h="1143000">
                  <a:moveTo>
                    <a:pt x="219075" y="209550"/>
                  </a:moveTo>
                  <a:lnTo>
                    <a:pt x="219075" y="190500"/>
                  </a:lnTo>
                </a:path>
                <a:path w="6924675" h="1143000">
                  <a:moveTo>
                    <a:pt x="238125" y="209550"/>
                  </a:moveTo>
                  <a:lnTo>
                    <a:pt x="238125" y="190500"/>
                  </a:lnTo>
                </a:path>
                <a:path w="6924675" h="1143000">
                  <a:moveTo>
                    <a:pt x="247650" y="247650"/>
                  </a:moveTo>
                  <a:lnTo>
                    <a:pt x="247650" y="171450"/>
                  </a:lnTo>
                </a:path>
                <a:path w="6924675" h="1143000">
                  <a:moveTo>
                    <a:pt x="0" y="304800"/>
                  </a:moveTo>
                  <a:lnTo>
                    <a:pt x="0" y="285750"/>
                  </a:lnTo>
                </a:path>
                <a:path w="6924675" h="1143000">
                  <a:moveTo>
                    <a:pt x="38100" y="381000"/>
                  </a:moveTo>
                  <a:lnTo>
                    <a:pt x="180975" y="381000"/>
                  </a:lnTo>
                  <a:lnTo>
                    <a:pt x="190500" y="381000"/>
                  </a:lnTo>
                </a:path>
                <a:path w="6924675" h="1143000">
                  <a:moveTo>
                    <a:pt x="180975" y="390525"/>
                  </a:moveTo>
                  <a:lnTo>
                    <a:pt x="171450" y="390525"/>
                  </a:lnTo>
                </a:path>
                <a:path w="6924675" h="1143000">
                  <a:moveTo>
                    <a:pt x="171450" y="409575"/>
                  </a:moveTo>
                  <a:lnTo>
                    <a:pt x="171450" y="400050"/>
                  </a:lnTo>
                </a:path>
                <a:path w="6924675" h="1143000">
                  <a:moveTo>
                    <a:pt x="180975" y="409575"/>
                  </a:moveTo>
                  <a:lnTo>
                    <a:pt x="180975" y="400050"/>
                  </a:lnTo>
                </a:path>
                <a:path w="6924675" h="1143000">
                  <a:moveTo>
                    <a:pt x="171450" y="409575"/>
                  </a:moveTo>
                  <a:lnTo>
                    <a:pt x="180975" y="409575"/>
                  </a:lnTo>
                </a:path>
                <a:path w="6924675" h="1143000">
                  <a:moveTo>
                    <a:pt x="171450" y="400050"/>
                  </a:moveTo>
                  <a:lnTo>
                    <a:pt x="180975" y="400050"/>
                  </a:lnTo>
                </a:path>
                <a:path w="6924675" h="1143000">
                  <a:moveTo>
                    <a:pt x="180975" y="390525"/>
                  </a:moveTo>
                  <a:lnTo>
                    <a:pt x="180975" y="400050"/>
                  </a:lnTo>
                </a:path>
                <a:path w="6924675" h="1143000">
                  <a:moveTo>
                    <a:pt x="171450" y="390525"/>
                  </a:moveTo>
                  <a:lnTo>
                    <a:pt x="171450" y="400050"/>
                  </a:lnTo>
                </a:path>
                <a:path w="6924675" h="1143000">
                  <a:moveTo>
                    <a:pt x="180975" y="390525"/>
                  </a:moveTo>
                  <a:lnTo>
                    <a:pt x="180975" y="409575"/>
                  </a:lnTo>
                </a:path>
                <a:path w="6924675" h="1143000">
                  <a:moveTo>
                    <a:pt x="9525" y="314325"/>
                  </a:moveTo>
                  <a:lnTo>
                    <a:pt x="190500" y="314325"/>
                  </a:lnTo>
                </a:path>
                <a:path w="6924675" h="1143000">
                  <a:moveTo>
                    <a:pt x="38100" y="285750"/>
                  </a:moveTo>
                  <a:lnTo>
                    <a:pt x="38100" y="276225"/>
                  </a:lnTo>
                </a:path>
                <a:path w="6924675" h="1143000">
                  <a:moveTo>
                    <a:pt x="38100" y="266700"/>
                  </a:moveTo>
                  <a:lnTo>
                    <a:pt x="38100" y="295275"/>
                  </a:lnTo>
                  <a:lnTo>
                    <a:pt x="47625" y="295275"/>
                  </a:lnTo>
                </a:path>
                <a:path w="6924675" h="1143000">
                  <a:moveTo>
                    <a:pt x="9525" y="314325"/>
                  </a:moveTo>
                  <a:lnTo>
                    <a:pt x="9525" y="304800"/>
                  </a:lnTo>
                  <a:lnTo>
                    <a:pt x="19050" y="304800"/>
                  </a:lnTo>
                </a:path>
                <a:path w="6924675" h="1143000">
                  <a:moveTo>
                    <a:pt x="104775" y="171450"/>
                  </a:moveTo>
                  <a:lnTo>
                    <a:pt x="95250" y="171450"/>
                  </a:lnTo>
                </a:path>
                <a:path w="6924675" h="1143000">
                  <a:moveTo>
                    <a:pt x="85725" y="190500"/>
                  </a:moveTo>
                  <a:lnTo>
                    <a:pt x="76200" y="190500"/>
                  </a:lnTo>
                  <a:lnTo>
                    <a:pt x="85725" y="190500"/>
                  </a:lnTo>
                </a:path>
                <a:path w="6924675" h="1143000">
                  <a:moveTo>
                    <a:pt x="76200" y="190500"/>
                  </a:moveTo>
                  <a:lnTo>
                    <a:pt x="85725" y="190500"/>
                  </a:lnTo>
                </a:path>
                <a:path w="6924675" h="1143000">
                  <a:moveTo>
                    <a:pt x="114300" y="190500"/>
                  </a:moveTo>
                  <a:lnTo>
                    <a:pt x="85725" y="190500"/>
                  </a:lnTo>
                </a:path>
                <a:path w="6924675" h="1143000">
                  <a:moveTo>
                    <a:pt x="123825" y="190500"/>
                  </a:moveTo>
                  <a:lnTo>
                    <a:pt x="85725" y="190500"/>
                  </a:lnTo>
                  <a:lnTo>
                    <a:pt x="95250" y="171450"/>
                  </a:lnTo>
                </a:path>
                <a:path w="6924675" h="1143000">
                  <a:moveTo>
                    <a:pt x="114300" y="190500"/>
                  </a:moveTo>
                  <a:lnTo>
                    <a:pt x="104775" y="171450"/>
                  </a:lnTo>
                </a:path>
                <a:path w="6924675" h="1143000">
                  <a:moveTo>
                    <a:pt x="114300" y="190500"/>
                  </a:moveTo>
                  <a:lnTo>
                    <a:pt x="123825" y="190500"/>
                  </a:lnTo>
                </a:path>
                <a:path w="6924675" h="1143000">
                  <a:moveTo>
                    <a:pt x="114300" y="219075"/>
                  </a:moveTo>
                  <a:lnTo>
                    <a:pt x="104775" y="209550"/>
                  </a:lnTo>
                </a:path>
                <a:path w="6924675" h="1143000">
                  <a:moveTo>
                    <a:pt x="76200" y="209550"/>
                  </a:moveTo>
                  <a:lnTo>
                    <a:pt x="85725" y="209550"/>
                  </a:lnTo>
                  <a:lnTo>
                    <a:pt x="76200" y="209550"/>
                  </a:lnTo>
                  <a:lnTo>
                    <a:pt x="85725" y="209550"/>
                  </a:lnTo>
                </a:path>
                <a:path w="6924675" h="1143000">
                  <a:moveTo>
                    <a:pt x="85725" y="219075"/>
                  </a:moveTo>
                  <a:lnTo>
                    <a:pt x="76200" y="228600"/>
                  </a:lnTo>
                </a:path>
                <a:path w="6924675" h="1143000">
                  <a:moveTo>
                    <a:pt x="123825" y="209550"/>
                  </a:moveTo>
                  <a:lnTo>
                    <a:pt x="85725" y="209550"/>
                  </a:lnTo>
                </a:path>
                <a:path w="6924675" h="1143000">
                  <a:moveTo>
                    <a:pt x="114300" y="209550"/>
                  </a:moveTo>
                  <a:lnTo>
                    <a:pt x="85725" y="209550"/>
                  </a:lnTo>
                </a:path>
                <a:path w="6924675" h="1143000">
                  <a:moveTo>
                    <a:pt x="114300" y="219075"/>
                  </a:moveTo>
                  <a:lnTo>
                    <a:pt x="85725" y="219075"/>
                  </a:lnTo>
                  <a:lnTo>
                    <a:pt x="95250" y="209550"/>
                  </a:lnTo>
                </a:path>
                <a:path w="6924675" h="1143000">
                  <a:moveTo>
                    <a:pt x="114300" y="257175"/>
                  </a:moveTo>
                  <a:lnTo>
                    <a:pt x="114300" y="247650"/>
                  </a:lnTo>
                </a:path>
                <a:path w="6924675" h="1143000">
                  <a:moveTo>
                    <a:pt x="114300" y="238125"/>
                  </a:moveTo>
                  <a:lnTo>
                    <a:pt x="104775" y="228600"/>
                  </a:lnTo>
                </a:path>
                <a:path w="6924675" h="1143000">
                  <a:moveTo>
                    <a:pt x="85725" y="257175"/>
                  </a:moveTo>
                  <a:lnTo>
                    <a:pt x="85725" y="247650"/>
                  </a:lnTo>
                  <a:lnTo>
                    <a:pt x="95250" y="247650"/>
                  </a:lnTo>
                </a:path>
                <a:path w="6924675" h="1143000">
                  <a:moveTo>
                    <a:pt x="76200" y="247650"/>
                  </a:moveTo>
                  <a:lnTo>
                    <a:pt x="85725" y="247650"/>
                  </a:lnTo>
                </a:path>
                <a:path w="6924675" h="1143000">
                  <a:moveTo>
                    <a:pt x="85725" y="238125"/>
                  </a:moveTo>
                  <a:lnTo>
                    <a:pt x="76200" y="247650"/>
                  </a:lnTo>
                </a:path>
                <a:path w="6924675" h="1143000">
                  <a:moveTo>
                    <a:pt x="85725" y="257175"/>
                  </a:moveTo>
                  <a:lnTo>
                    <a:pt x="114300" y="257175"/>
                  </a:lnTo>
                </a:path>
                <a:path w="6924675" h="1143000">
                  <a:moveTo>
                    <a:pt x="85725" y="266700"/>
                  </a:moveTo>
                  <a:lnTo>
                    <a:pt x="114300" y="266700"/>
                  </a:lnTo>
                </a:path>
                <a:path w="6924675" h="1143000">
                  <a:moveTo>
                    <a:pt x="123825" y="228600"/>
                  </a:moveTo>
                  <a:lnTo>
                    <a:pt x="85725" y="228600"/>
                  </a:lnTo>
                </a:path>
                <a:path w="6924675" h="1143000">
                  <a:moveTo>
                    <a:pt x="123825" y="247650"/>
                  </a:moveTo>
                  <a:lnTo>
                    <a:pt x="85725" y="247650"/>
                  </a:lnTo>
                </a:path>
                <a:path w="6924675" h="1143000">
                  <a:moveTo>
                    <a:pt x="114300" y="238125"/>
                  </a:moveTo>
                  <a:lnTo>
                    <a:pt x="85725" y="238125"/>
                  </a:lnTo>
                  <a:lnTo>
                    <a:pt x="95250" y="228600"/>
                  </a:lnTo>
                </a:path>
                <a:path w="6924675" h="1143000">
                  <a:moveTo>
                    <a:pt x="85725" y="257175"/>
                  </a:moveTo>
                  <a:lnTo>
                    <a:pt x="85725" y="285750"/>
                  </a:lnTo>
                </a:path>
                <a:path w="6924675" h="1143000">
                  <a:moveTo>
                    <a:pt x="114300" y="257175"/>
                  </a:moveTo>
                  <a:lnTo>
                    <a:pt x="114300" y="285750"/>
                  </a:lnTo>
                </a:path>
                <a:path w="6924675" h="1143000">
                  <a:moveTo>
                    <a:pt x="47625" y="276225"/>
                  </a:moveTo>
                  <a:lnTo>
                    <a:pt x="47625" y="285750"/>
                  </a:lnTo>
                </a:path>
                <a:path w="6924675" h="1143000">
                  <a:moveTo>
                    <a:pt x="76200" y="228600"/>
                  </a:moveTo>
                  <a:lnTo>
                    <a:pt x="85725" y="228600"/>
                  </a:lnTo>
                </a:path>
                <a:path w="6924675" h="1143000">
                  <a:moveTo>
                    <a:pt x="114300" y="209550"/>
                  </a:moveTo>
                  <a:lnTo>
                    <a:pt x="123825" y="209550"/>
                  </a:lnTo>
                </a:path>
                <a:path w="6924675" h="1143000">
                  <a:moveTo>
                    <a:pt x="114300" y="219075"/>
                  </a:moveTo>
                  <a:lnTo>
                    <a:pt x="123825" y="228600"/>
                  </a:lnTo>
                </a:path>
                <a:path w="6924675" h="1143000">
                  <a:moveTo>
                    <a:pt x="114300" y="238125"/>
                  </a:moveTo>
                  <a:lnTo>
                    <a:pt x="123825" y="247650"/>
                  </a:lnTo>
                </a:path>
                <a:path w="6924675" h="1143000">
                  <a:moveTo>
                    <a:pt x="123825" y="285750"/>
                  </a:moveTo>
                  <a:lnTo>
                    <a:pt x="76200" y="285750"/>
                  </a:lnTo>
                </a:path>
                <a:path w="6924675" h="1143000">
                  <a:moveTo>
                    <a:pt x="114300" y="209550"/>
                  </a:moveTo>
                  <a:lnTo>
                    <a:pt x="104775" y="190500"/>
                  </a:lnTo>
                </a:path>
                <a:path w="6924675" h="1143000">
                  <a:moveTo>
                    <a:pt x="85725" y="209550"/>
                  </a:moveTo>
                  <a:lnTo>
                    <a:pt x="95250" y="190500"/>
                  </a:lnTo>
                </a:path>
                <a:path w="6924675" h="1143000">
                  <a:moveTo>
                    <a:pt x="38100" y="276225"/>
                  </a:moveTo>
                  <a:lnTo>
                    <a:pt x="47625" y="276225"/>
                  </a:lnTo>
                  <a:lnTo>
                    <a:pt x="38100" y="266700"/>
                  </a:lnTo>
                  <a:lnTo>
                    <a:pt x="38100" y="276225"/>
                  </a:lnTo>
                </a:path>
                <a:path w="6924675" h="1143000">
                  <a:moveTo>
                    <a:pt x="47625" y="276225"/>
                  </a:moveTo>
                  <a:lnTo>
                    <a:pt x="47625" y="266700"/>
                  </a:lnTo>
                  <a:lnTo>
                    <a:pt x="38100" y="266700"/>
                  </a:lnTo>
                  <a:lnTo>
                    <a:pt x="38100" y="276225"/>
                  </a:lnTo>
                </a:path>
                <a:path w="6924675" h="1143000">
                  <a:moveTo>
                    <a:pt x="333375" y="381000"/>
                  </a:moveTo>
                  <a:lnTo>
                    <a:pt x="333375" y="685800"/>
                  </a:lnTo>
                </a:path>
                <a:path w="6924675" h="1143000">
                  <a:moveTo>
                    <a:pt x="352425" y="314325"/>
                  </a:moveTo>
                  <a:lnTo>
                    <a:pt x="352425" y="752475"/>
                  </a:lnTo>
                </a:path>
                <a:path w="6924675" h="1143000">
                  <a:moveTo>
                    <a:pt x="333375" y="314325"/>
                  </a:moveTo>
                  <a:lnTo>
                    <a:pt x="333375" y="752475"/>
                  </a:lnTo>
                </a:path>
                <a:path w="6924675" h="1143000">
                  <a:moveTo>
                    <a:pt x="342900" y="800100"/>
                  </a:moveTo>
                  <a:lnTo>
                    <a:pt x="342900" y="819150"/>
                  </a:lnTo>
                </a:path>
                <a:path w="6924675" h="1143000">
                  <a:moveTo>
                    <a:pt x="342900" y="809625"/>
                  </a:moveTo>
                  <a:lnTo>
                    <a:pt x="342900" y="800100"/>
                  </a:lnTo>
                </a:path>
                <a:path w="6924675" h="1143000">
                  <a:moveTo>
                    <a:pt x="361950" y="771525"/>
                  </a:moveTo>
                  <a:lnTo>
                    <a:pt x="361950" y="752475"/>
                  </a:lnTo>
                </a:path>
                <a:path w="6924675" h="1143000">
                  <a:moveTo>
                    <a:pt x="352425" y="800100"/>
                  </a:moveTo>
                  <a:lnTo>
                    <a:pt x="352425" y="790575"/>
                  </a:lnTo>
                </a:path>
                <a:path w="6924675" h="1143000">
                  <a:moveTo>
                    <a:pt x="352425" y="771525"/>
                  </a:moveTo>
                  <a:lnTo>
                    <a:pt x="352425" y="790575"/>
                  </a:lnTo>
                </a:path>
                <a:path w="6924675" h="1143000">
                  <a:moveTo>
                    <a:pt x="361950" y="800100"/>
                  </a:moveTo>
                  <a:lnTo>
                    <a:pt x="361950" y="771525"/>
                  </a:lnTo>
                </a:path>
                <a:path w="6924675" h="1143000">
                  <a:moveTo>
                    <a:pt x="342900" y="771525"/>
                  </a:moveTo>
                  <a:lnTo>
                    <a:pt x="352425" y="771525"/>
                  </a:lnTo>
                </a:path>
                <a:path w="6924675" h="1143000">
                  <a:moveTo>
                    <a:pt x="361950" y="771525"/>
                  </a:moveTo>
                  <a:lnTo>
                    <a:pt x="342900" y="771525"/>
                  </a:lnTo>
                </a:path>
                <a:path w="6924675" h="1143000">
                  <a:moveTo>
                    <a:pt x="361950" y="800100"/>
                  </a:moveTo>
                  <a:lnTo>
                    <a:pt x="342900" y="800100"/>
                  </a:lnTo>
                  <a:lnTo>
                    <a:pt x="361950" y="800100"/>
                  </a:lnTo>
                </a:path>
                <a:path w="6924675" h="1143000">
                  <a:moveTo>
                    <a:pt x="352425" y="790575"/>
                  </a:moveTo>
                  <a:lnTo>
                    <a:pt x="342900" y="800100"/>
                  </a:lnTo>
                </a:path>
                <a:path w="6924675" h="1143000">
                  <a:moveTo>
                    <a:pt x="333375" y="285750"/>
                  </a:moveTo>
                  <a:lnTo>
                    <a:pt x="333375" y="276225"/>
                  </a:lnTo>
                </a:path>
                <a:path w="6924675" h="1143000">
                  <a:moveTo>
                    <a:pt x="323850" y="276225"/>
                  </a:moveTo>
                  <a:lnTo>
                    <a:pt x="323850" y="285750"/>
                  </a:lnTo>
                </a:path>
                <a:path w="6924675" h="1143000">
                  <a:moveTo>
                    <a:pt x="333375" y="276225"/>
                  </a:moveTo>
                  <a:lnTo>
                    <a:pt x="323850" y="276225"/>
                  </a:lnTo>
                </a:path>
                <a:path w="6924675" h="1143000">
                  <a:moveTo>
                    <a:pt x="333375" y="266700"/>
                  </a:moveTo>
                  <a:lnTo>
                    <a:pt x="333375" y="295275"/>
                  </a:lnTo>
                </a:path>
                <a:path w="6924675" h="1143000">
                  <a:moveTo>
                    <a:pt x="333375" y="276225"/>
                  </a:moveTo>
                  <a:lnTo>
                    <a:pt x="333375" y="266700"/>
                  </a:lnTo>
                  <a:lnTo>
                    <a:pt x="323850" y="276225"/>
                  </a:lnTo>
                </a:path>
                <a:path w="6924675" h="1143000">
                  <a:moveTo>
                    <a:pt x="333375" y="276225"/>
                  </a:moveTo>
                  <a:lnTo>
                    <a:pt x="333375" y="266700"/>
                  </a:lnTo>
                  <a:lnTo>
                    <a:pt x="323850" y="266700"/>
                  </a:lnTo>
                  <a:lnTo>
                    <a:pt x="323850" y="276225"/>
                  </a:lnTo>
                </a:path>
                <a:path w="6924675" h="1143000">
                  <a:moveTo>
                    <a:pt x="371475" y="304800"/>
                  </a:moveTo>
                  <a:lnTo>
                    <a:pt x="371475" y="285750"/>
                  </a:lnTo>
                </a:path>
                <a:path w="6924675" h="1143000">
                  <a:moveTo>
                    <a:pt x="361950" y="314325"/>
                  </a:moveTo>
                  <a:lnTo>
                    <a:pt x="361950" y="304800"/>
                  </a:lnTo>
                </a:path>
                <a:path w="6924675" h="1143000">
                  <a:moveTo>
                    <a:pt x="285750" y="95250"/>
                  </a:moveTo>
                  <a:lnTo>
                    <a:pt x="95250" y="95250"/>
                  </a:lnTo>
                </a:path>
                <a:path w="6924675" h="1143000">
                  <a:moveTo>
                    <a:pt x="85725" y="123825"/>
                  </a:moveTo>
                  <a:lnTo>
                    <a:pt x="85725" y="161925"/>
                  </a:lnTo>
                  <a:lnTo>
                    <a:pt x="95250" y="161925"/>
                  </a:lnTo>
                </a:path>
                <a:path w="6924675" h="1143000">
                  <a:moveTo>
                    <a:pt x="85725" y="123825"/>
                  </a:moveTo>
                  <a:lnTo>
                    <a:pt x="95250" y="123825"/>
                  </a:lnTo>
                </a:path>
                <a:path w="6924675" h="1143000">
                  <a:moveTo>
                    <a:pt x="142875" y="161925"/>
                  </a:moveTo>
                  <a:lnTo>
                    <a:pt x="152400" y="161925"/>
                  </a:lnTo>
                </a:path>
                <a:path w="6924675" h="1143000">
                  <a:moveTo>
                    <a:pt x="142875" y="152400"/>
                  </a:moveTo>
                  <a:lnTo>
                    <a:pt x="142875" y="142875"/>
                  </a:lnTo>
                </a:path>
                <a:path w="6924675" h="1143000">
                  <a:moveTo>
                    <a:pt x="228600" y="152400"/>
                  </a:moveTo>
                  <a:lnTo>
                    <a:pt x="228600" y="142875"/>
                  </a:lnTo>
                </a:path>
                <a:path w="6924675" h="1143000">
                  <a:moveTo>
                    <a:pt x="285750" y="123825"/>
                  </a:moveTo>
                  <a:lnTo>
                    <a:pt x="285750" y="161925"/>
                  </a:lnTo>
                </a:path>
                <a:path w="6924675" h="1143000">
                  <a:moveTo>
                    <a:pt x="104775" y="152400"/>
                  </a:moveTo>
                  <a:lnTo>
                    <a:pt x="95250" y="152400"/>
                  </a:lnTo>
                </a:path>
                <a:path w="6924675" h="1143000">
                  <a:moveTo>
                    <a:pt x="381000" y="0"/>
                  </a:moveTo>
                  <a:lnTo>
                    <a:pt x="990600" y="0"/>
                  </a:lnTo>
                </a:path>
                <a:path w="6924675" h="1143000">
                  <a:moveTo>
                    <a:pt x="381000" y="19050"/>
                  </a:moveTo>
                  <a:lnTo>
                    <a:pt x="990600" y="19050"/>
                  </a:lnTo>
                </a:path>
                <a:path w="6924675" h="1143000">
                  <a:moveTo>
                    <a:pt x="228600" y="152400"/>
                  </a:moveTo>
                  <a:lnTo>
                    <a:pt x="276225" y="142875"/>
                  </a:lnTo>
                  <a:lnTo>
                    <a:pt x="323850" y="123825"/>
                  </a:lnTo>
                  <a:lnTo>
                    <a:pt x="352425" y="95250"/>
                  </a:lnTo>
                  <a:lnTo>
                    <a:pt x="361950" y="47625"/>
                  </a:lnTo>
                </a:path>
                <a:path w="6924675" h="1143000">
                  <a:moveTo>
                    <a:pt x="104775" y="152400"/>
                  </a:moveTo>
                  <a:lnTo>
                    <a:pt x="142875" y="152400"/>
                  </a:lnTo>
                </a:path>
                <a:path w="6924675" h="1143000">
                  <a:moveTo>
                    <a:pt x="6515100" y="1066800"/>
                  </a:moveTo>
                  <a:lnTo>
                    <a:pt x="6515100" y="1047750"/>
                  </a:lnTo>
                </a:path>
                <a:path w="6924675" h="1143000">
                  <a:moveTo>
                    <a:pt x="6924675" y="1066800"/>
                  </a:moveTo>
                  <a:lnTo>
                    <a:pt x="6924675" y="1047750"/>
                  </a:lnTo>
                </a:path>
                <a:path w="6924675" h="1143000">
                  <a:moveTo>
                    <a:pt x="6715125" y="1143000"/>
                  </a:moveTo>
                  <a:lnTo>
                    <a:pt x="6715125" y="10096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589837" y="53609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594600" y="5194300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589837" y="51323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594600" y="495617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589837" y="48942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594600" y="472757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589837" y="46561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594600" y="4489450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589837" y="44275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594600" y="42513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w="0" h="123825">
                  <a:moveTo>
                    <a:pt x="0" y="1238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589837" y="41894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594600" y="402272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589837" y="39608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527925" y="3536950"/>
              <a:ext cx="133350" cy="361950"/>
            </a:xfrm>
            <a:custGeom>
              <a:avLst/>
              <a:gdLst/>
              <a:ahLst/>
              <a:cxnLst/>
              <a:rect l="l" t="t" r="r" b="b"/>
              <a:pathLst>
                <a:path w="133350" h="361950">
                  <a:moveTo>
                    <a:pt x="66675" y="361950"/>
                  </a:moveTo>
                  <a:lnTo>
                    <a:pt x="66675" y="247650"/>
                  </a:lnTo>
                </a:path>
                <a:path w="133350" h="361950">
                  <a:moveTo>
                    <a:pt x="0" y="95250"/>
                  </a:moveTo>
                  <a:lnTo>
                    <a:pt x="133350" y="95250"/>
                  </a:lnTo>
                </a:path>
                <a:path w="133350" h="361950">
                  <a:moveTo>
                    <a:pt x="66675" y="133350"/>
                  </a:moveTo>
                  <a:lnTo>
                    <a:pt x="666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589837" y="37226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022600" y="3613150"/>
              <a:ext cx="5105400" cy="1905000"/>
            </a:xfrm>
            <a:custGeom>
              <a:avLst/>
              <a:gdLst/>
              <a:ahLst/>
              <a:cxnLst/>
              <a:rect l="l" t="t" r="r" b="b"/>
              <a:pathLst>
                <a:path w="5105400" h="1905000">
                  <a:moveTo>
                    <a:pt x="4400550" y="1847850"/>
                  </a:moveTo>
                  <a:lnTo>
                    <a:pt x="4533900" y="0"/>
                  </a:lnTo>
                </a:path>
                <a:path w="5105400" h="1905000">
                  <a:moveTo>
                    <a:pt x="4610100" y="0"/>
                  </a:moveTo>
                  <a:lnTo>
                    <a:pt x="4752975" y="1847850"/>
                  </a:lnTo>
                </a:path>
                <a:path w="5105400" h="1905000">
                  <a:moveTo>
                    <a:pt x="4533900" y="0"/>
                  </a:moveTo>
                  <a:lnTo>
                    <a:pt x="4610100" y="0"/>
                  </a:lnTo>
                </a:path>
                <a:path w="5105400" h="1905000">
                  <a:moveTo>
                    <a:pt x="4533900" y="47625"/>
                  </a:moveTo>
                  <a:lnTo>
                    <a:pt x="4619625" y="47625"/>
                  </a:lnTo>
                </a:path>
                <a:path w="5105400" h="1905000">
                  <a:moveTo>
                    <a:pt x="4419600" y="1847850"/>
                  </a:moveTo>
                  <a:lnTo>
                    <a:pt x="4552950" y="47625"/>
                  </a:lnTo>
                </a:path>
                <a:path w="5105400" h="1905000">
                  <a:moveTo>
                    <a:pt x="4600575" y="47625"/>
                  </a:moveTo>
                  <a:lnTo>
                    <a:pt x="4733925" y="1847850"/>
                  </a:lnTo>
                </a:path>
                <a:path w="5105400" h="1905000">
                  <a:moveTo>
                    <a:pt x="4838700" y="28575"/>
                  </a:moveTo>
                  <a:lnTo>
                    <a:pt x="4867275" y="28575"/>
                  </a:lnTo>
                </a:path>
                <a:path w="5105400" h="1905000">
                  <a:moveTo>
                    <a:pt x="4838700" y="19050"/>
                  </a:moveTo>
                  <a:lnTo>
                    <a:pt x="4867275" y="19050"/>
                  </a:lnTo>
                </a:path>
                <a:path w="5105400" h="1905000">
                  <a:moveTo>
                    <a:pt x="4829175" y="28575"/>
                  </a:moveTo>
                  <a:lnTo>
                    <a:pt x="4829175" y="19050"/>
                  </a:lnTo>
                </a:path>
                <a:path w="5105400" h="1905000">
                  <a:moveTo>
                    <a:pt x="4838700" y="28575"/>
                  </a:moveTo>
                  <a:lnTo>
                    <a:pt x="4829175" y="28575"/>
                  </a:lnTo>
                </a:path>
                <a:path w="5105400" h="1905000">
                  <a:moveTo>
                    <a:pt x="4829175" y="19050"/>
                  </a:moveTo>
                  <a:lnTo>
                    <a:pt x="4838700" y="19050"/>
                  </a:lnTo>
                </a:path>
                <a:path w="5105400" h="1905000">
                  <a:moveTo>
                    <a:pt x="4886325" y="28575"/>
                  </a:moveTo>
                  <a:lnTo>
                    <a:pt x="4895850" y="28575"/>
                  </a:lnTo>
                </a:path>
                <a:path w="5105400" h="1905000">
                  <a:moveTo>
                    <a:pt x="4886325" y="19050"/>
                  </a:moveTo>
                  <a:lnTo>
                    <a:pt x="4895850" y="9525"/>
                  </a:lnTo>
                </a:path>
                <a:path w="5105400" h="1905000">
                  <a:moveTo>
                    <a:pt x="4867275" y="28575"/>
                  </a:moveTo>
                  <a:lnTo>
                    <a:pt x="4876800" y="28575"/>
                  </a:lnTo>
                </a:path>
                <a:path w="5105400" h="1905000">
                  <a:moveTo>
                    <a:pt x="4876800" y="19050"/>
                  </a:moveTo>
                  <a:lnTo>
                    <a:pt x="4876800" y="9525"/>
                  </a:lnTo>
                </a:path>
                <a:path w="5105400" h="1905000">
                  <a:moveTo>
                    <a:pt x="4867275" y="19050"/>
                  </a:moveTo>
                  <a:lnTo>
                    <a:pt x="4867275" y="9525"/>
                  </a:lnTo>
                  <a:lnTo>
                    <a:pt x="4876800" y="9525"/>
                  </a:lnTo>
                </a:path>
                <a:path w="5105400" h="1905000">
                  <a:moveTo>
                    <a:pt x="4876800" y="28575"/>
                  </a:moveTo>
                  <a:lnTo>
                    <a:pt x="4886325" y="28575"/>
                  </a:lnTo>
                </a:path>
                <a:path w="5105400" h="1905000">
                  <a:moveTo>
                    <a:pt x="4876800" y="19050"/>
                  </a:moveTo>
                  <a:lnTo>
                    <a:pt x="4886325" y="19050"/>
                  </a:lnTo>
                </a:path>
                <a:path w="5105400" h="1905000">
                  <a:moveTo>
                    <a:pt x="4895850" y="19050"/>
                  </a:moveTo>
                  <a:lnTo>
                    <a:pt x="4895850" y="9525"/>
                  </a:lnTo>
                </a:path>
                <a:path w="5105400" h="1905000">
                  <a:moveTo>
                    <a:pt x="4905375" y="28575"/>
                  </a:moveTo>
                  <a:lnTo>
                    <a:pt x="4914900" y="28575"/>
                  </a:lnTo>
                </a:path>
                <a:path w="5105400" h="1905000">
                  <a:moveTo>
                    <a:pt x="4905375" y="19050"/>
                  </a:moveTo>
                  <a:lnTo>
                    <a:pt x="4914900" y="9525"/>
                  </a:lnTo>
                </a:path>
                <a:path w="5105400" h="1905000">
                  <a:moveTo>
                    <a:pt x="4924425" y="28575"/>
                  </a:moveTo>
                  <a:lnTo>
                    <a:pt x="4933950" y="28575"/>
                  </a:lnTo>
                </a:path>
                <a:path w="5105400" h="1905000">
                  <a:moveTo>
                    <a:pt x="4924425" y="19050"/>
                  </a:moveTo>
                  <a:lnTo>
                    <a:pt x="4933950" y="9525"/>
                  </a:lnTo>
                </a:path>
                <a:path w="5105400" h="1905000">
                  <a:moveTo>
                    <a:pt x="4914900" y="28575"/>
                  </a:moveTo>
                  <a:lnTo>
                    <a:pt x="4924425" y="28575"/>
                  </a:lnTo>
                </a:path>
                <a:path w="5105400" h="1905000">
                  <a:moveTo>
                    <a:pt x="4914900" y="19050"/>
                  </a:moveTo>
                  <a:lnTo>
                    <a:pt x="4924425" y="19050"/>
                  </a:lnTo>
                </a:path>
                <a:path w="5105400" h="1905000">
                  <a:moveTo>
                    <a:pt x="4914900" y="19050"/>
                  </a:moveTo>
                  <a:lnTo>
                    <a:pt x="4914900" y="9525"/>
                  </a:lnTo>
                </a:path>
                <a:path w="5105400" h="1905000">
                  <a:moveTo>
                    <a:pt x="4933950" y="19050"/>
                  </a:moveTo>
                  <a:lnTo>
                    <a:pt x="4933950" y="9525"/>
                  </a:lnTo>
                </a:path>
                <a:path w="5105400" h="1905000">
                  <a:moveTo>
                    <a:pt x="4933950" y="28575"/>
                  </a:moveTo>
                  <a:lnTo>
                    <a:pt x="4953000" y="28575"/>
                  </a:lnTo>
                  <a:lnTo>
                    <a:pt x="4953000" y="19050"/>
                  </a:lnTo>
                </a:path>
                <a:path w="5105400" h="1905000">
                  <a:moveTo>
                    <a:pt x="4933950" y="19050"/>
                  </a:moveTo>
                  <a:lnTo>
                    <a:pt x="4953000" y="19050"/>
                  </a:lnTo>
                </a:path>
                <a:path w="5105400" h="1905000">
                  <a:moveTo>
                    <a:pt x="4895850" y="28575"/>
                  </a:moveTo>
                  <a:lnTo>
                    <a:pt x="4905375" y="28575"/>
                  </a:lnTo>
                </a:path>
                <a:path w="5105400" h="1905000">
                  <a:moveTo>
                    <a:pt x="4895850" y="19050"/>
                  </a:moveTo>
                  <a:lnTo>
                    <a:pt x="4905375" y="19050"/>
                  </a:lnTo>
                </a:path>
                <a:path w="5105400" h="1905000">
                  <a:moveTo>
                    <a:pt x="4657725" y="28575"/>
                  </a:moveTo>
                  <a:lnTo>
                    <a:pt x="4657725" y="19050"/>
                  </a:lnTo>
                  <a:lnTo>
                    <a:pt x="4667250" y="19050"/>
                  </a:lnTo>
                </a:path>
                <a:path w="5105400" h="1905000">
                  <a:moveTo>
                    <a:pt x="4638675" y="28575"/>
                  </a:moveTo>
                  <a:lnTo>
                    <a:pt x="4648200" y="28575"/>
                  </a:lnTo>
                </a:path>
                <a:path w="5105400" h="1905000">
                  <a:moveTo>
                    <a:pt x="4638675" y="19050"/>
                  </a:moveTo>
                  <a:lnTo>
                    <a:pt x="4648200" y="19050"/>
                  </a:lnTo>
                </a:path>
                <a:path w="5105400" h="1905000">
                  <a:moveTo>
                    <a:pt x="4638675" y="19050"/>
                  </a:moveTo>
                  <a:lnTo>
                    <a:pt x="4629150" y="19050"/>
                  </a:lnTo>
                </a:path>
                <a:path w="5105400" h="1905000">
                  <a:moveTo>
                    <a:pt x="4629150" y="28575"/>
                  </a:moveTo>
                  <a:lnTo>
                    <a:pt x="4638675" y="28575"/>
                  </a:lnTo>
                </a:path>
                <a:path w="5105400" h="1905000">
                  <a:moveTo>
                    <a:pt x="4629150" y="19050"/>
                  </a:moveTo>
                  <a:lnTo>
                    <a:pt x="4638675" y="19050"/>
                  </a:lnTo>
                </a:path>
                <a:path w="5105400" h="1905000">
                  <a:moveTo>
                    <a:pt x="4629150" y="19050"/>
                  </a:moveTo>
                  <a:lnTo>
                    <a:pt x="4619625" y="19050"/>
                  </a:lnTo>
                  <a:lnTo>
                    <a:pt x="4619625" y="28575"/>
                  </a:lnTo>
                  <a:lnTo>
                    <a:pt x="4629150" y="28575"/>
                  </a:lnTo>
                </a:path>
                <a:path w="5105400" h="1905000">
                  <a:moveTo>
                    <a:pt x="4619625" y="19050"/>
                  </a:moveTo>
                  <a:lnTo>
                    <a:pt x="4619625" y="28575"/>
                  </a:lnTo>
                  <a:lnTo>
                    <a:pt x="4619625" y="19050"/>
                  </a:lnTo>
                  <a:lnTo>
                    <a:pt x="4629150" y="19050"/>
                  </a:lnTo>
                </a:path>
                <a:path w="5105400" h="1905000">
                  <a:moveTo>
                    <a:pt x="4629150" y="28575"/>
                  </a:moveTo>
                  <a:lnTo>
                    <a:pt x="4638675" y="28575"/>
                  </a:lnTo>
                  <a:lnTo>
                    <a:pt x="4638675" y="19050"/>
                  </a:lnTo>
                </a:path>
                <a:path w="5105400" h="1905000">
                  <a:moveTo>
                    <a:pt x="4657725" y="19050"/>
                  </a:moveTo>
                  <a:lnTo>
                    <a:pt x="4648200" y="19050"/>
                  </a:lnTo>
                </a:path>
                <a:path w="5105400" h="1905000">
                  <a:moveTo>
                    <a:pt x="4648200" y="28575"/>
                  </a:moveTo>
                  <a:lnTo>
                    <a:pt x="4657725" y="28575"/>
                  </a:lnTo>
                  <a:lnTo>
                    <a:pt x="4657725" y="19050"/>
                  </a:lnTo>
                  <a:lnTo>
                    <a:pt x="4648200" y="19050"/>
                  </a:lnTo>
                </a:path>
                <a:path w="5105400" h="1905000">
                  <a:moveTo>
                    <a:pt x="4648200" y="28575"/>
                  </a:moveTo>
                  <a:lnTo>
                    <a:pt x="4657725" y="28575"/>
                  </a:lnTo>
                  <a:lnTo>
                    <a:pt x="4667250" y="28575"/>
                  </a:lnTo>
                </a:path>
                <a:path w="5105400" h="1905000">
                  <a:moveTo>
                    <a:pt x="4657725" y="19050"/>
                  </a:moveTo>
                  <a:lnTo>
                    <a:pt x="4667250" y="19050"/>
                  </a:lnTo>
                </a:path>
                <a:path w="5105400" h="1905000">
                  <a:moveTo>
                    <a:pt x="0" y="695325"/>
                  </a:moveTo>
                  <a:lnTo>
                    <a:pt x="95250" y="704850"/>
                  </a:lnTo>
                  <a:lnTo>
                    <a:pt x="171450" y="771525"/>
                  </a:lnTo>
                  <a:lnTo>
                    <a:pt x="266700" y="809625"/>
                  </a:lnTo>
                  <a:lnTo>
                    <a:pt x="361950" y="809625"/>
                  </a:lnTo>
                </a:path>
                <a:path w="5105400" h="1905000">
                  <a:moveTo>
                    <a:pt x="647700" y="800100"/>
                  </a:moveTo>
                  <a:lnTo>
                    <a:pt x="895350" y="800100"/>
                  </a:lnTo>
                </a:path>
                <a:path w="5105400" h="1905000">
                  <a:moveTo>
                    <a:pt x="3990975" y="800100"/>
                  </a:moveTo>
                  <a:lnTo>
                    <a:pt x="3743325" y="800100"/>
                  </a:lnTo>
                </a:path>
                <a:path w="5105400" h="1905000">
                  <a:moveTo>
                    <a:pt x="4276725" y="800100"/>
                  </a:moveTo>
                  <a:lnTo>
                    <a:pt x="4314825" y="800100"/>
                  </a:lnTo>
                </a:path>
                <a:path w="5105400" h="1905000">
                  <a:moveTo>
                    <a:pt x="2057400" y="800100"/>
                  </a:moveTo>
                  <a:lnTo>
                    <a:pt x="2571750" y="800100"/>
                  </a:lnTo>
                </a:path>
                <a:path w="5105400" h="1905000">
                  <a:moveTo>
                    <a:pt x="2314575" y="523875"/>
                  </a:moveTo>
                  <a:lnTo>
                    <a:pt x="2314575" y="800100"/>
                  </a:lnTo>
                  <a:lnTo>
                    <a:pt x="2324100" y="800100"/>
                  </a:lnTo>
                </a:path>
                <a:path w="5105400" h="1905000">
                  <a:moveTo>
                    <a:pt x="2581275" y="523875"/>
                  </a:moveTo>
                  <a:lnTo>
                    <a:pt x="2581275" y="800100"/>
                  </a:lnTo>
                </a:path>
                <a:path w="5105400" h="1905000">
                  <a:moveTo>
                    <a:pt x="2057400" y="523875"/>
                  </a:moveTo>
                  <a:lnTo>
                    <a:pt x="2057400" y="800100"/>
                  </a:lnTo>
                </a:path>
                <a:path w="5105400" h="1905000">
                  <a:moveTo>
                    <a:pt x="5076825" y="1181100"/>
                  </a:moveTo>
                  <a:lnTo>
                    <a:pt x="5076825" y="1838325"/>
                  </a:lnTo>
                </a:path>
                <a:path w="5105400" h="1905000">
                  <a:moveTo>
                    <a:pt x="5105400" y="1181100"/>
                  </a:moveTo>
                  <a:lnTo>
                    <a:pt x="5105400" y="1838325"/>
                  </a:lnTo>
                </a:path>
                <a:path w="5105400" h="1905000">
                  <a:moveTo>
                    <a:pt x="5095875" y="1181100"/>
                  </a:moveTo>
                  <a:lnTo>
                    <a:pt x="5095875" y="1457325"/>
                  </a:lnTo>
                </a:path>
                <a:path w="5105400" h="1905000">
                  <a:moveTo>
                    <a:pt x="5095875" y="1533525"/>
                  </a:moveTo>
                  <a:lnTo>
                    <a:pt x="5095875" y="1543050"/>
                  </a:lnTo>
                </a:path>
                <a:path w="5105400" h="1905000">
                  <a:moveTo>
                    <a:pt x="5095875" y="1619250"/>
                  </a:moveTo>
                  <a:lnTo>
                    <a:pt x="5095875" y="19050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08937" y="5380037"/>
              <a:ext cx="219075" cy="104775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727950" y="3679825"/>
              <a:ext cx="400050" cy="771525"/>
            </a:xfrm>
            <a:custGeom>
              <a:avLst/>
              <a:gdLst/>
              <a:ahLst/>
              <a:cxnLst/>
              <a:rect l="l" t="t" r="r" b="b"/>
              <a:pathLst>
                <a:path w="400050" h="771525">
                  <a:moveTo>
                    <a:pt x="47625" y="752475"/>
                  </a:moveTo>
                  <a:lnTo>
                    <a:pt x="38100" y="771525"/>
                  </a:lnTo>
                  <a:lnTo>
                    <a:pt x="9525" y="771525"/>
                  </a:lnTo>
                </a:path>
                <a:path w="400050" h="771525">
                  <a:moveTo>
                    <a:pt x="19050" y="742950"/>
                  </a:moveTo>
                  <a:lnTo>
                    <a:pt x="57150" y="742950"/>
                  </a:lnTo>
                </a:path>
                <a:path w="400050" h="771525">
                  <a:moveTo>
                    <a:pt x="19050" y="733425"/>
                  </a:moveTo>
                  <a:lnTo>
                    <a:pt x="57150" y="733425"/>
                  </a:lnTo>
                </a:path>
                <a:path w="400050" h="771525">
                  <a:moveTo>
                    <a:pt x="57150" y="742950"/>
                  </a:moveTo>
                  <a:lnTo>
                    <a:pt x="57150" y="733425"/>
                  </a:lnTo>
                </a:path>
                <a:path w="400050" h="771525">
                  <a:moveTo>
                    <a:pt x="28575" y="742950"/>
                  </a:moveTo>
                  <a:lnTo>
                    <a:pt x="19050" y="742950"/>
                  </a:lnTo>
                  <a:lnTo>
                    <a:pt x="19050" y="733425"/>
                  </a:lnTo>
                </a:path>
                <a:path w="400050" h="771525">
                  <a:moveTo>
                    <a:pt x="28575" y="752475"/>
                  </a:moveTo>
                  <a:lnTo>
                    <a:pt x="19050" y="752475"/>
                  </a:lnTo>
                </a:path>
                <a:path w="400050" h="771525">
                  <a:moveTo>
                    <a:pt x="47625" y="752475"/>
                  </a:moveTo>
                  <a:lnTo>
                    <a:pt x="0" y="752475"/>
                  </a:lnTo>
                </a:path>
                <a:path w="400050" h="771525">
                  <a:moveTo>
                    <a:pt x="28575" y="742950"/>
                  </a:moveTo>
                  <a:lnTo>
                    <a:pt x="38100" y="752475"/>
                  </a:lnTo>
                </a:path>
                <a:path w="400050" h="771525">
                  <a:moveTo>
                    <a:pt x="19050" y="742950"/>
                  </a:moveTo>
                  <a:lnTo>
                    <a:pt x="19050" y="752475"/>
                  </a:lnTo>
                </a:path>
                <a:path w="400050" h="771525">
                  <a:moveTo>
                    <a:pt x="381000" y="342900"/>
                  </a:moveTo>
                  <a:lnTo>
                    <a:pt x="381000" y="314325"/>
                  </a:lnTo>
                </a:path>
                <a:path w="400050" h="771525">
                  <a:moveTo>
                    <a:pt x="400050" y="342900"/>
                  </a:moveTo>
                  <a:lnTo>
                    <a:pt x="400050" y="314325"/>
                  </a:lnTo>
                </a:path>
                <a:path w="400050" h="771525">
                  <a:moveTo>
                    <a:pt x="390525" y="342900"/>
                  </a:moveTo>
                  <a:lnTo>
                    <a:pt x="390525" y="314325"/>
                  </a:lnTo>
                </a:path>
                <a:path w="400050" h="771525">
                  <a:moveTo>
                    <a:pt x="400050" y="0"/>
                  </a:moveTo>
                  <a:lnTo>
                    <a:pt x="390525" y="219075"/>
                  </a:lnTo>
                  <a:lnTo>
                    <a:pt x="381000" y="428625"/>
                  </a:lnTo>
                  <a:lnTo>
                    <a:pt x="352425" y="542925"/>
                  </a:lnTo>
                  <a:lnTo>
                    <a:pt x="314325" y="647700"/>
                  </a:lnTo>
                  <a:lnTo>
                    <a:pt x="276225" y="685800"/>
                  </a:lnTo>
                  <a:lnTo>
                    <a:pt x="228600" y="714375"/>
                  </a:lnTo>
                  <a:lnTo>
                    <a:pt x="123825" y="7334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47037" y="4365625"/>
              <a:ext cx="161925" cy="490537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7975600" y="3632200"/>
              <a:ext cx="495300" cy="847725"/>
            </a:xfrm>
            <a:custGeom>
              <a:avLst/>
              <a:gdLst/>
              <a:ahLst/>
              <a:cxnLst/>
              <a:rect l="l" t="t" r="r" b="b"/>
              <a:pathLst>
                <a:path w="495300" h="847725">
                  <a:moveTo>
                    <a:pt x="142875" y="381000"/>
                  </a:moveTo>
                  <a:lnTo>
                    <a:pt x="152400" y="561975"/>
                  </a:lnTo>
                  <a:lnTo>
                    <a:pt x="200025" y="733425"/>
                  </a:lnTo>
                </a:path>
                <a:path w="495300" h="847725">
                  <a:moveTo>
                    <a:pt x="114300" y="800100"/>
                  </a:moveTo>
                  <a:lnTo>
                    <a:pt x="114300" y="819150"/>
                  </a:lnTo>
                </a:path>
                <a:path w="495300" h="847725">
                  <a:moveTo>
                    <a:pt x="123825" y="838200"/>
                  </a:moveTo>
                  <a:lnTo>
                    <a:pt x="123825" y="847725"/>
                  </a:lnTo>
                </a:path>
                <a:path w="495300" h="847725">
                  <a:moveTo>
                    <a:pt x="123825" y="819150"/>
                  </a:moveTo>
                  <a:lnTo>
                    <a:pt x="123825" y="828675"/>
                  </a:lnTo>
                  <a:lnTo>
                    <a:pt x="114300" y="838200"/>
                  </a:lnTo>
                </a:path>
                <a:path w="495300" h="847725">
                  <a:moveTo>
                    <a:pt x="114300" y="809625"/>
                  </a:moveTo>
                  <a:lnTo>
                    <a:pt x="123825" y="819150"/>
                  </a:lnTo>
                </a:path>
                <a:path w="495300" h="847725">
                  <a:moveTo>
                    <a:pt x="114300" y="800100"/>
                  </a:moveTo>
                  <a:lnTo>
                    <a:pt x="114300" y="790575"/>
                  </a:lnTo>
                </a:path>
                <a:path w="495300" h="847725">
                  <a:moveTo>
                    <a:pt x="114300" y="771525"/>
                  </a:moveTo>
                  <a:lnTo>
                    <a:pt x="114300" y="790575"/>
                  </a:lnTo>
                </a:path>
                <a:path w="495300" h="847725">
                  <a:moveTo>
                    <a:pt x="114300" y="752475"/>
                  </a:moveTo>
                  <a:lnTo>
                    <a:pt x="104775" y="771525"/>
                  </a:lnTo>
                  <a:lnTo>
                    <a:pt x="114300" y="771525"/>
                  </a:lnTo>
                </a:path>
                <a:path w="495300" h="847725">
                  <a:moveTo>
                    <a:pt x="104775" y="781050"/>
                  </a:moveTo>
                  <a:lnTo>
                    <a:pt x="104775" y="790575"/>
                  </a:lnTo>
                  <a:lnTo>
                    <a:pt x="114300" y="790575"/>
                  </a:lnTo>
                </a:path>
                <a:path w="495300" h="847725">
                  <a:moveTo>
                    <a:pt x="104775" y="781050"/>
                  </a:moveTo>
                  <a:lnTo>
                    <a:pt x="114300" y="781050"/>
                  </a:lnTo>
                </a:path>
                <a:path w="495300" h="847725">
                  <a:moveTo>
                    <a:pt x="114300" y="742950"/>
                  </a:moveTo>
                  <a:lnTo>
                    <a:pt x="142875" y="742950"/>
                  </a:lnTo>
                </a:path>
                <a:path w="495300" h="847725">
                  <a:moveTo>
                    <a:pt x="114300" y="742950"/>
                  </a:moveTo>
                  <a:lnTo>
                    <a:pt x="114300" y="752475"/>
                  </a:lnTo>
                </a:path>
                <a:path w="495300" h="847725">
                  <a:moveTo>
                    <a:pt x="114300" y="771525"/>
                  </a:moveTo>
                  <a:lnTo>
                    <a:pt x="142875" y="771525"/>
                  </a:lnTo>
                </a:path>
                <a:path w="495300" h="847725">
                  <a:moveTo>
                    <a:pt x="142875" y="381000"/>
                  </a:moveTo>
                  <a:lnTo>
                    <a:pt x="142875" y="390525"/>
                  </a:lnTo>
                </a:path>
                <a:path w="495300" h="847725">
                  <a:moveTo>
                    <a:pt x="142875" y="381000"/>
                  </a:moveTo>
                  <a:lnTo>
                    <a:pt x="142875" y="390525"/>
                  </a:lnTo>
                  <a:lnTo>
                    <a:pt x="142875" y="381000"/>
                  </a:lnTo>
                </a:path>
                <a:path w="495300" h="847725">
                  <a:moveTo>
                    <a:pt x="142875" y="390525"/>
                  </a:moveTo>
                  <a:lnTo>
                    <a:pt x="142875" y="381000"/>
                  </a:lnTo>
                </a:path>
                <a:path w="495300" h="847725">
                  <a:moveTo>
                    <a:pt x="161925" y="800100"/>
                  </a:moveTo>
                  <a:lnTo>
                    <a:pt x="161925" y="819150"/>
                  </a:lnTo>
                </a:path>
                <a:path w="495300" h="847725">
                  <a:moveTo>
                    <a:pt x="152400" y="838200"/>
                  </a:moveTo>
                  <a:lnTo>
                    <a:pt x="152400" y="847725"/>
                  </a:lnTo>
                </a:path>
                <a:path w="495300" h="847725">
                  <a:moveTo>
                    <a:pt x="152400" y="828675"/>
                  </a:moveTo>
                  <a:lnTo>
                    <a:pt x="161925" y="828675"/>
                  </a:lnTo>
                </a:path>
                <a:path w="495300" h="847725">
                  <a:moveTo>
                    <a:pt x="152400" y="847725"/>
                  </a:moveTo>
                  <a:lnTo>
                    <a:pt x="161925" y="847725"/>
                  </a:lnTo>
                </a:path>
                <a:path w="495300" h="847725">
                  <a:moveTo>
                    <a:pt x="161925" y="828675"/>
                  </a:moveTo>
                  <a:lnTo>
                    <a:pt x="171450" y="838200"/>
                  </a:lnTo>
                </a:path>
                <a:path w="495300" h="847725">
                  <a:moveTo>
                    <a:pt x="152400" y="819150"/>
                  </a:moveTo>
                  <a:lnTo>
                    <a:pt x="152400" y="828675"/>
                  </a:lnTo>
                </a:path>
                <a:path w="495300" h="847725">
                  <a:moveTo>
                    <a:pt x="190500" y="790575"/>
                  </a:moveTo>
                  <a:lnTo>
                    <a:pt x="190500" y="781050"/>
                  </a:lnTo>
                </a:path>
                <a:path w="495300" h="847725">
                  <a:moveTo>
                    <a:pt x="161925" y="800100"/>
                  </a:moveTo>
                  <a:lnTo>
                    <a:pt x="171450" y="790575"/>
                  </a:lnTo>
                </a:path>
                <a:path w="495300" h="847725">
                  <a:moveTo>
                    <a:pt x="171450" y="771525"/>
                  </a:moveTo>
                  <a:lnTo>
                    <a:pt x="171450" y="790575"/>
                  </a:lnTo>
                </a:path>
                <a:path w="495300" h="847725">
                  <a:moveTo>
                    <a:pt x="171450" y="752475"/>
                  </a:moveTo>
                  <a:lnTo>
                    <a:pt x="161925" y="742950"/>
                  </a:lnTo>
                </a:path>
                <a:path w="495300" h="847725">
                  <a:moveTo>
                    <a:pt x="161925" y="752475"/>
                  </a:moveTo>
                  <a:lnTo>
                    <a:pt x="171450" y="771525"/>
                  </a:lnTo>
                </a:path>
                <a:path w="495300" h="847725">
                  <a:moveTo>
                    <a:pt x="171450" y="781050"/>
                  </a:moveTo>
                  <a:lnTo>
                    <a:pt x="190500" y="781050"/>
                  </a:lnTo>
                </a:path>
                <a:path w="495300" h="847725">
                  <a:moveTo>
                    <a:pt x="171450" y="790575"/>
                  </a:moveTo>
                  <a:lnTo>
                    <a:pt x="190500" y="790575"/>
                  </a:lnTo>
                </a:path>
                <a:path w="495300" h="847725">
                  <a:moveTo>
                    <a:pt x="142875" y="371475"/>
                  </a:moveTo>
                  <a:lnTo>
                    <a:pt x="142875" y="361950"/>
                  </a:lnTo>
                </a:path>
                <a:path w="495300" h="847725">
                  <a:moveTo>
                    <a:pt x="142875" y="371475"/>
                  </a:moveTo>
                  <a:close/>
                </a:path>
                <a:path w="495300" h="847725">
                  <a:moveTo>
                    <a:pt x="142875" y="371475"/>
                  </a:moveTo>
                  <a:lnTo>
                    <a:pt x="142875" y="361950"/>
                  </a:lnTo>
                  <a:lnTo>
                    <a:pt x="142875" y="371475"/>
                  </a:lnTo>
                </a:path>
                <a:path w="495300" h="847725">
                  <a:moveTo>
                    <a:pt x="142875" y="361950"/>
                  </a:moveTo>
                  <a:lnTo>
                    <a:pt x="142875" y="371475"/>
                  </a:lnTo>
                </a:path>
                <a:path w="495300" h="847725">
                  <a:moveTo>
                    <a:pt x="0" y="0"/>
                  </a:moveTo>
                  <a:lnTo>
                    <a:pt x="4953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12837" y="3408362"/>
              <a:ext cx="257175" cy="104775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460500" y="3413125"/>
              <a:ext cx="962025" cy="95250"/>
            </a:xfrm>
            <a:custGeom>
              <a:avLst/>
              <a:gdLst/>
              <a:ahLst/>
              <a:cxnLst/>
              <a:rect l="l" t="t" r="r" b="b"/>
              <a:pathLst>
                <a:path w="962025" h="95250">
                  <a:moveTo>
                    <a:pt x="19050" y="0"/>
                  </a:moveTo>
                  <a:lnTo>
                    <a:pt x="19050" y="95250"/>
                  </a:lnTo>
                </a:path>
                <a:path w="962025" h="95250">
                  <a:moveTo>
                    <a:pt x="0" y="0"/>
                  </a:moveTo>
                  <a:lnTo>
                    <a:pt x="47625" y="0"/>
                  </a:lnTo>
                </a:path>
                <a:path w="962025" h="95250">
                  <a:moveTo>
                    <a:pt x="66675" y="0"/>
                  </a:moveTo>
                  <a:lnTo>
                    <a:pt x="66675" y="95250"/>
                  </a:lnTo>
                </a:path>
                <a:path w="962025" h="95250">
                  <a:moveTo>
                    <a:pt x="66675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104775" y="47625"/>
                  </a:lnTo>
                  <a:lnTo>
                    <a:pt x="66675" y="47625"/>
                  </a:lnTo>
                </a:path>
                <a:path w="962025" h="95250">
                  <a:moveTo>
                    <a:pt x="95250" y="47625"/>
                  </a:moveTo>
                  <a:lnTo>
                    <a:pt x="114300" y="95250"/>
                  </a:lnTo>
                  <a:lnTo>
                    <a:pt x="123825" y="95250"/>
                  </a:lnTo>
                </a:path>
                <a:path w="962025" h="95250">
                  <a:moveTo>
                    <a:pt x="161925" y="0"/>
                  </a:moveTo>
                  <a:lnTo>
                    <a:pt x="133350" y="95250"/>
                  </a:lnTo>
                </a:path>
                <a:path w="962025" h="95250">
                  <a:moveTo>
                    <a:pt x="161925" y="0"/>
                  </a:moveTo>
                  <a:lnTo>
                    <a:pt x="190500" y="95250"/>
                  </a:lnTo>
                </a:path>
                <a:path w="962025" h="95250">
                  <a:moveTo>
                    <a:pt x="142875" y="66675"/>
                  </a:moveTo>
                  <a:lnTo>
                    <a:pt x="180975" y="66675"/>
                  </a:lnTo>
                </a:path>
                <a:path w="962025" h="95250">
                  <a:moveTo>
                    <a:pt x="209550" y="0"/>
                  </a:moveTo>
                  <a:lnTo>
                    <a:pt x="209550" y="95250"/>
                  </a:lnTo>
                </a:path>
                <a:path w="962025" h="95250">
                  <a:moveTo>
                    <a:pt x="209550" y="0"/>
                  </a:moveTo>
                  <a:lnTo>
                    <a:pt x="266700" y="95250"/>
                  </a:lnTo>
                </a:path>
                <a:path w="962025" h="95250">
                  <a:moveTo>
                    <a:pt x="266700" y="0"/>
                  </a:moveTo>
                  <a:lnTo>
                    <a:pt x="266700" y="95250"/>
                  </a:lnTo>
                </a:path>
                <a:path w="962025" h="95250">
                  <a:moveTo>
                    <a:pt x="342900" y="9525"/>
                  </a:moveTo>
                  <a:lnTo>
                    <a:pt x="333375" y="0"/>
                  </a:lnTo>
                  <a:lnTo>
                    <a:pt x="295275" y="0"/>
                  </a:lnTo>
                  <a:lnTo>
                    <a:pt x="285750" y="9525"/>
                  </a:lnTo>
                  <a:lnTo>
                    <a:pt x="285750" y="19050"/>
                  </a:lnTo>
                  <a:lnTo>
                    <a:pt x="295275" y="28575"/>
                  </a:lnTo>
                  <a:lnTo>
                    <a:pt x="295275" y="38100"/>
                  </a:lnTo>
                  <a:lnTo>
                    <a:pt x="304800" y="38100"/>
                  </a:lnTo>
                  <a:lnTo>
                    <a:pt x="323850" y="47625"/>
                  </a:lnTo>
                  <a:lnTo>
                    <a:pt x="342900" y="66675"/>
                  </a:lnTo>
                  <a:lnTo>
                    <a:pt x="342900" y="85725"/>
                  </a:lnTo>
                  <a:lnTo>
                    <a:pt x="333375" y="95250"/>
                  </a:lnTo>
                  <a:lnTo>
                    <a:pt x="295275" y="95250"/>
                  </a:lnTo>
                  <a:lnTo>
                    <a:pt x="285750" y="85725"/>
                  </a:lnTo>
                </a:path>
                <a:path w="962025" h="95250">
                  <a:moveTo>
                    <a:pt x="371475" y="0"/>
                  </a:moveTo>
                  <a:lnTo>
                    <a:pt x="371475" y="95250"/>
                  </a:lnTo>
                </a:path>
                <a:path w="962025" h="95250">
                  <a:moveTo>
                    <a:pt x="371475" y="0"/>
                  </a:moveTo>
                  <a:lnTo>
                    <a:pt x="419100" y="0"/>
                  </a:lnTo>
                </a:path>
                <a:path w="962025" h="95250">
                  <a:moveTo>
                    <a:pt x="371475" y="47625"/>
                  </a:moveTo>
                  <a:lnTo>
                    <a:pt x="400050" y="47625"/>
                  </a:lnTo>
                </a:path>
                <a:path w="962025" h="95250">
                  <a:moveTo>
                    <a:pt x="447675" y="0"/>
                  </a:moveTo>
                  <a:lnTo>
                    <a:pt x="438150" y="9525"/>
                  </a:lnTo>
                  <a:lnTo>
                    <a:pt x="438150" y="19050"/>
                  </a:lnTo>
                  <a:lnTo>
                    <a:pt x="428625" y="38100"/>
                  </a:lnTo>
                  <a:lnTo>
                    <a:pt x="428625" y="57150"/>
                  </a:lnTo>
                  <a:lnTo>
                    <a:pt x="438150" y="76200"/>
                  </a:lnTo>
                  <a:lnTo>
                    <a:pt x="438150" y="85725"/>
                  </a:lnTo>
                  <a:lnTo>
                    <a:pt x="447675" y="95250"/>
                  </a:lnTo>
                  <a:lnTo>
                    <a:pt x="476250" y="95250"/>
                  </a:lnTo>
                  <a:lnTo>
                    <a:pt x="485775" y="85725"/>
                  </a:lnTo>
                  <a:lnTo>
                    <a:pt x="485775" y="9525"/>
                  </a:lnTo>
                  <a:lnTo>
                    <a:pt x="476250" y="0"/>
                  </a:lnTo>
                  <a:lnTo>
                    <a:pt x="447675" y="0"/>
                  </a:lnTo>
                  <a:lnTo>
                    <a:pt x="457200" y="0"/>
                  </a:lnTo>
                </a:path>
                <a:path w="962025" h="95250">
                  <a:moveTo>
                    <a:pt x="514350" y="0"/>
                  </a:moveTo>
                  <a:lnTo>
                    <a:pt x="514350" y="95250"/>
                  </a:lnTo>
                </a:path>
                <a:path w="962025" h="95250">
                  <a:moveTo>
                    <a:pt x="514350" y="0"/>
                  </a:moveTo>
                  <a:lnTo>
                    <a:pt x="561975" y="0"/>
                  </a:lnTo>
                  <a:lnTo>
                    <a:pt x="561975" y="9525"/>
                  </a:lnTo>
                  <a:lnTo>
                    <a:pt x="571500" y="19050"/>
                  </a:lnTo>
                  <a:lnTo>
                    <a:pt x="571500" y="28575"/>
                  </a:lnTo>
                  <a:lnTo>
                    <a:pt x="552450" y="47625"/>
                  </a:lnTo>
                  <a:lnTo>
                    <a:pt x="514350" y="47625"/>
                  </a:lnTo>
                </a:path>
                <a:path w="962025" h="95250">
                  <a:moveTo>
                    <a:pt x="542925" y="47625"/>
                  </a:moveTo>
                  <a:lnTo>
                    <a:pt x="571500" y="95250"/>
                  </a:lnTo>
                </a:path>
                <a:path w="962025" h="95250">
                  <a:moveTo>
                    <a:pt x="590550" y="0"/>
                  </a:moveTo>
                  <a:lnTo>
                    <a:pt x="590550" y="95250"/>
                  </a:lnTo>
                </a:path>
                <a:path w="962025" h="95250">
                  <a:moveTo>
                    <a:pt x="590550" y="0"/>
                  </a:moveTo>
                  <a:lnTo>
                    <a:pt x="619125" y="95250"/>
                  </a:lnTo>
                </a:path>
                <a:path w="962025" h="95250">
                  <a:moveTo>
                    <a:pt x="647700" y="0"/>
                  </a:moveTo>
                  <a:lnTo>
                    <a:pt x="619125" y="95250"/>
                  </a:lnTo>
                </a:path>
                <a:path w="962025" h="95250">
                  <a:moveTo>
                    <a:pt x="647700" y="0"/>
                  </a:moveTo>
                  <a:lnTo>
                    <a:pt x="647700" y="95250"/>
                  </a:lnTo>
                  <a:lnTo>
                    <a:pt x="657225" y="95250"/>
                  </a:lnTo>
                </a:path>
                <a:path w="962025" h="95250">
                  <a:moveTo>
                    <a:pt x="704850" y="0"/>
                  </a:moveTo>
                  <a:lnTo>
                    <a:pt x="666750" y="95250"/>
                  </a:lnTo>
                </a:path>
                <a:path w="962025" h="95250">
                  <a:moveTo>
                    <a:pt x="704850" y="0"/>
                  </a:moveTo>
                  <a:lnTo>
                    <a:pt x="733425" y="95250"/>
                  </a:lnTo>
                </a:path>
                <a:path w="962025" h="95250">
                  <a:moveTo>
                    <a:pt x="685800" y="66675"/>
                  </a:moveTo>
                  <a:lnTo>
                    <a:pt x="723900" y="66675"/>
                  </a:lnTo>
                </a:path>
                <a:path w="962025" h="95250">
                  <a:moveTo>
                    <a:pt x="752475" y="0"/>
                  </a:moveTo>
                  <a:lnTo>
                    <a:pt x="752475" y="95250"/>
                  </a:lnTo>
                </a:path>
                <a:path w="962025" h="95250">
                  <a:moveTo>
                    <a:pt x="752475" y="0"/>
                  </a:moveTo>
                  <a:lnTo>
                    <a:pt x="781050" y="0"/>
                  </a:lnTo>
                  <a:lnTo>
                    <a:pt x="800100" y="19050"/>
                  </a:lnTo>
                  <a:lnTo>
                    <a:pt x="800100" y="76200"/>
                  </a:lnTo>
                  <a:lnTo>
                    <a:pt x="781050" y="95250"/>
                  </a:lnTo>
                  <a:lnTo>
                    <a:pt x="752475" y="95250"/>
                  </a:lnTo>
                </a:path>
                <a:path w="962025" h="95250">
                  <a:moveTo>
                    <a:pt x="847725" y="0"/>
                  </a:moveTo>
                  <a:lnTo>
                    <a:pt x="838200" y="0"/>
                  </a:lnTo>
                  <a:lnTo>
                    <a:pt x="828675" y="9525"/>
                  </a:lnTo>
                  <a:lnTo>
                    <a:pt x="828675" y="19050"/>
                  </a:lnTo>
                  <a:lnTo>
                    <a:pt x="819150" y="38100"/>
                  </a:lnTo>
                  <a:lnTo>
                    <a:pt x="819150" y="57150"/>
                  </a:lnTo>
                  <a:lnTo>
                    <a:pt x="828675" y="76200"/>
                  </a:lnTo>
                  <a:lnTo>
                    <a:pt x="828675" y="85725"/>
                  </a:lnTo>
                  <a:lnTo>
                    <a:pt x="838200" y="95250"/>
                  </a:lnTo>
                  <a:lnTo>
                    <a:pt x="866775" y="95250"/>
                  </a:lnTo>
                  <a:lnTo>
                    <a:pt x="876300" y="85725"/>
                  </a:lnTo>
                  <a:lnTo>
                    <a:pt x="876300" y="76200"/>
                  </a:lnTo>
                  <a:lnTo>
                    <a:pt x="885825" y="57150"/>
                  </a:lnTo>
                  <a:lnTo>
                    <a:pt x="885825" y="38100"/>
                  </a:lnTo>
                  <a:lnTo>
                    <a:pt x="876300" y="19050"/>
                  </a:lnTo>
                  <a:lnTo>
                    <a:pt x="876300" y="9525"/>
                  </a:lnTo>
                  <a:lnTo>
                    <a:pt x="866775" y="0"/>
                  </a:lnTo>
                  <a:lnTo>
                    <a:pt x="847725" y="0"/>
                  </a:lnTo>
                </a:path>
                <a:path w="962025" h="95250">
                  <a:moveTo>
                    <a:pt x="904875" y="0"/>
                  </a:moveTo>
                  <a:lnTo>
                    <a:pt x="904875" y="95250"/>
                  </a:lnTo>
                </a:path>
                <a:path w="962025" h="95250">
                  <a:moveTo>
                    <a:pt x="904875" y="0"/>
                  </a:moveTo>
                  <a:lnTo>
                    <a:pt x="952500" y="0"/>
                  </a:lnTo>
                  <a:lnTo>
                    <a:pt x="952500" y="9525"/>
                  </a:lnTo>
                  <a:lnTo>
                    <a:pt x="962025" y="19050"/>
                  </a:lnTo>
                  <a:lnTo>
                    <a:pt x="962025" y="28575"/>
                  </a:lnTo>
                  <a:lnTo>
                    <a:pt x="942975" y="47625"/>
                  </a:lnTo>
                  <a:lnTo>
                    <a:pt x="904875" y="47625"/>
                  </a:lnTo>
                </a:path>
                <a:path w="962025" h="95250">
                  <a:moveTo>
                    <a:pt x="933450" y="47625"/>
                  </a:moveTo>
                  <a:lnTo>
                    <a:pt x="96202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22537" y="3389312"/>
              <a:ext cx="142875" cy="161925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27587" y="3436937"/>
              <a:ext cx="247650" cy="10477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80012" y="3436937"/>
              <a:ext cx="419100" cy="10477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4362" y="3417887"/>
              <a:ext cx="161925" cy="15240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80162" y="3417887"/>
              <a:ext cx="247650" cy="10477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723062" y="3398837"/>
              <a:ext cx="304800" cy="123825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13587" y="3398837"/>
              <a:ext cx="152400" cy="15240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146425" y="3422650"/>
              <a:ext cx="962025" cy="95250"/>
            </a:xfrm>
            <a:custGeom>
              <a:avLst/>
              <a:gdLst/>
              <a:ahLst/>
              <a:cxnLst/>
              <a:rect l="l" t="t" r="r" b="b"/>
              <a:pathLst>
                <a:path w="962025" h="95250">
                  <a:moveTo>
                    <a:pt x="28575" y="0"/>
                  </a:moveTo>
                  <a:lnTo>
                    <a:pt x="28575" y="95250"/>
                  </a:lnTo>
                </a:path>
                <a:path w="962025" h="95250">
                  <a:moveTo>
                    <a:pt x="0" y="0"/>
                  </a:moveTo>
                  <a:lnTo>
                    <a:pt x="47625" y="0"/>
                  </a:lnTo>
                </a:path>
                <a:path w="962025" h="95250">
                  <a:moveTo>
                    <a:pt x="66675" y="0"/>
                  </a:moveTo>
                  <a:lnTo>
                    <a:pt x="66675" y="95250"/>
                  </a:lnTo>
                </a:path>
                <a:path w="962025" h="95250">
                  <a:moveTo>
                    <a:pt x="66675" y="0"/>
                  </a:moveTo>
                  <a:lnTo>
                    <a:pt x="114300" y="0"/>
                  </a:lnTo>
                  <a:lnTo>
                    <a:pt x="114300" y="9525"/>
                  </a:lnTo>
                  <a:lnTo>
                    <a:pt x="123825" y="19050"/>
                  </a:lnTo>
                  <a:lnTo>
                    <a:pt x="123825" y="28575"/>
                  </a:lnTo>
                  <a:lnTo>
                    <a:pt x="114300" y="38100"/>
                  </a:lnTo>
                  <a:lnTo>
                    <a:pt x="66675" y="38100"/>
                  </a:lnTo>
                </a:path>
                <a:path w="962025" h="95250">
                  <a:moveTo>
                    <a:pt x="95250" y="38100"/>
                  </a:moveTo>
                  <a:lnTo>
                    <a:pt x="123825" y="95250"/>
                  </a:lnTo>
                </a:path>
                <a:path w="962025" h="95250">
                  <a:moveTo>
                    <a:pt x="161925" y="0"/>
                  </a:moveTo>
                  <a:lnTo>
                    <a:pt x="133350" y="95250"/>
                  </a:lnTo>
                </a:path>
                <a:path w="962025" h="95250">
                  <a:moveTo>
                    <a:pt x="161925" y="0"/>
                  </a:moveTo>
                  <a:lnTo>
                    <a:pt x="190500" y="95250"/>
                  </a:lnTo>
                </a:path>
                <a:path w="962025" h="95250">
                  <a:moveTo>
                    <a:pt x="142875" y="57150"/>
                  </a:moveTo>
                  <a:lnTo>
                    <a:pt x="180975" y="57150"/>
                  </a:lnTo>
                </a:path>
                <a:path w="962025" h="95250">
                  <a:moveTo>
                    <a:pt x="209550" y="0"/>
                  </a:moveTo>
                  <a:lnTo>
                    <a:pt x="209550" y="95250"/>
                  </a:lnTo>
                </a:path>
                <a:path w="962025" h="95250">
                  <a:moveTo>
                    <a:pt x="209550" y="0"/>
                  </a:moveTo>
                  <a:lnTo>
                    <a:pt x="266700" y="95250"/>
                  </a:lnTo>
                </a:path>
                <a:path w="962025" h="95250">
                  <a:moveTo>
                    <a:pt x="266700" y="0"/>
                  </a:moveTo>
                  <a:lnTo>
                    <a:pt x="266700" y="95250"/>
                  </a:lnTo>
                </a:path>
                <a:path w="962025" h="95250">
                  <a:moveTo>
                    <a:pt x="342900" y="9525"/>
                  </a:moveTo>
                  <a:lnTo>
                    <a:pt x="333375" y="0"/>
                  </a:lnTo>
                  <a:lnTo>
                    <a:pt x="295275" y="0"/>
                  </a:lnTo>
                  <a:lnTo>
                    <a:pt x="295275" y="38100"/>
                  </a:lnTo>
                  <a:lnTo>
                    <a:pt x="304800" y="38100"/>
                  </a:lnTo>
                  <a:lnTo>
                    <a:pt x="323850" y="47625"/>
                  </a:lnTo>
                  <a:lnTo>
                    <a:pt x="333375" y="47625"/>
                  </a:lnTo>
                  <a:lnTo>
                    <a:pt x="342900" y="57150"/>
                  </a:lnTo>
                  <a:lnTo>
                    <a:pt x="342900" y="76200"/>
                  </a:lnTo>
                  <a:lnTo>
                    <a:pt x="323850" y="95250"/>
                  </a:lnTo>
                  <a:lnTo>
                    <a:pt x="314325" y="95250"/>
                  </a:lnTo>
                  <a:lnTo>
                    <a:pt x="295275" y="85725"/>
                  </a:lnTo>
                  <a:lnTo>
                    <a:pt x="295275" y="76200"/>
                  </a:lnTo>
                </a:path>
                <a:path w="962025" h="95250">
                  <a:moveTo>
                    <a:pt x="371475" y="0"/>
                  </a:moveTo>
                  <a:lnTo>
                    <a:pt x="371475" y="95250"/>
                  </a:lnTo>
                </a:path>
                <a:path w="962025" h="95250">
                  <a:moveTo>
                    <a:pt x="371475" y="0"/>
                  </a:moveTo>
                  <a:lnTo>
                    <a:pt x="419100" y="0"/>
                  </a:lnTo>
                </a:path>
                <a:path w="962025" h="95250">
                  <a:moveTo>
                    <a:pt x="371475" y="47625"/>
                  </a:moveTo>
                  <a:lnTo>
                    <a:pt x="400050" y="47625"/>
                  </a:lnTo>
                </a:path>
                <a:path w="962025" h="95250">
                  <a:moveTo>
                    <a:pt x="457200" y="0"/>
                  </a:moveTo>
                  <a:lnTo>
                    <a:pt x="447675" y="0"/>
                  </a:lnTo>
                  <a:lnTo>
                    <a:pt x="438150" y="9525"/>
                  </a:lnTo>
                  <a:lnTo>
                    <a:pt x="438150" y="19050"/>
                  </a:lnTo>
                  <a:lnTo>
                    <a:pt x="428625" y="38100"/>
                  </a:lnTo>
                  <a:lnTo>
                    <a:pt x="428625" y="57150"/>
                  </a:lnTo>
                  <a:lnTo>
                    <a:pt x="438150" y="66675"/>
                  </a:lnTo>
                  <a:lnTo>
                    <a:pt x="438150" y="76200"/>
                  </a:lnTo>
                  <a:lnTo>
                    <a:pt x="457200" y="95250"/>
                  </a:lnTo>
                  <a:lnTo>
                    <a:pt x="466725" y="95250"/>
                  </a:lnTo>
                  <a:lnTo>
                    <a:pt x="485775" y="76200"/>
                  </a:lnTo>
                  <a:lnTo>
                    <a:pt x="485775" y="66675"/>
                  </a:lnTo>
                  <a:lnTo>
                    <a:pt x="495300" y="57150"/>
                  </a:lnTo>
                  <a:lnTo>
                    <a:pt x="495300" y="38100"/>
                  </a:lnTo>
                  <a:lnTo>
                    <a:pt x="485775" y="19050"/>
                  </a:lnTo>
                  <a:lnTo>
                    <a:pt x="485775" y="9525"/>
                  </a:lnTo>
                  <a:lnTo>
                    <a:pt x="476250" y="0"/>
                  </a:lnTo>
                  <a:lnTo>
                    <a:pt x="457200" y="0"/>
                  </a:lnTo>
                </a:path>
                <a:path w="962025" h="95250">
                  <a:moveTo>
                    <a:pt x="514350" y="0"/>
                  </a:moveTo>
                  <a:lnTo>
                    <a:pt x="514350" y="95250"/>
                  </a:lnTo>
                </a:path>
                <a:path w="962025" h="95250">
                  <a:moveTo>
                    <a:pt x="514350" y="0"/>
                  </a:moveTo>
                  <a:lnTo>
                    <a:pt x="561975" y="0"/>
                  </a:lnTo>
                  <a:lnTo>
                    <a:pt x="561975" y="9525"/>
                  </a:lnTo>
                  <a:lnTo>
                    <a:pt x="571500" y="19050"/>
                  </a:lnTo>
                  <a:lnTo>
                    <a:pt x="571500" y="28575"/>
                  </a:lnTo>
                  <a:lnTo>
                    <a:pt x="561975" y="38100"/>
                  </a:lnTo>
                  <a:lnTo>
                    <a:pt x="514350" y="38100"/>
                  </a:lnTo>
                </a:path>
                <a:path w="962025" h="95250">
                  <a:moveTo>
                    <a:pt x="542925" y="38100"/>
                  </a:moveTo>
                  <a:lnTo>
                    <a:pt x="571500" y="95250"/>
                  </a:lnTo>
                </a:path>
                <a:path w="962025" h="95250">
                  <a:moveTo>
                    <a:pt x="590550" y="0"/>
                  </a:moveTo>
                  <a:lnTo>
                    <a:pt x="590550" y="95250"/>
                  </a:lnTo>
                </a:path>
                <a:path w="962025" h="95250">
                  <a:moveTo>
                    <a:pt x="590550" y="0"/>
                  </a:moveTo>
                  <a:lnTo>
                    <a:pt x="628650" y="95250"/>
                  </a:lnTo>
                </a:path>
                <a:path w="962025" h="95250">
                  <a:moveTo>
                    <a:pt x="657225" y="0"/>
                  </a:moveTo>
                  <a:lnTo>
                    <a:pt x="628650" y="95250"/>
                  </a:lnTo>
                </a:path>
                <a:path w="962025" h="95250">
                  <a:moveTo>
                    <a:pt x="657225" y="0"/>
                  </a:moveTo>
                  <a:lnTo>
                    <a:pt x="657225" y="95250"/>
                  </a:lnTo>
                </a:path>
                <a:path w="962025" h="95250">
                  <a:moveTo>
                    <a:pt x="704850" y="0"/>
                  </a:moveTo>
                  <a:lnTo>
                    <a:pt x="676275" y="95250"/>
                  </a:lnTo>
                </a:path>
                <a:path w="962025" h="95250">
                  <a:moveTo>
                    <a:pt x="704850" y="0"/>
                  </a:moveTo>
                  <a:lnTo>
                    <a:pt x="733425" y="95250"/>
                  </a:lnTo>
                </a:path>
                <a:path w="962025" h="95250">
                  <a:moveTo>
                    <a:pt x="685800" y="57150"/>
                  </a:moveTo>
                  <a:lnTo>
                    <a:pt x="723900" y="57150"/>
                  </a:lnTo>
                </a:path>
                <a:path w="962025" h="95250">
                  <a:moveTo>
                    <a:pt x="752475" y="0"/>
                  </a:moveTo>
                  <a:lnTo>
                    <a:pt x="752475" y="95250"/>
                  </a:lnTo>
                </a:path>
                <a:path w="962025" h="95250">
                  <a:moveTo>
                    <a:pt x="752475" y="0"/>
                  </a:moveTo>
                  <a:lnTo>
                    <a:pt x="790575" y="0"/>
                  </a:lnTo>
                  <a:lnTo>
                    <a:pt x="790575" y="9525"/>
                  </a:lnTo>
                  <a:lnTo>
                    <a:pt x="800100" y="19050"/>
                  </a:lnTo>
                  <a:lnTo>
                    <a:pt x="800100" y="66675"/>
                  </a:lnTo>
                  <a:lnTo>
                    <a:pt x="790575" y="76200"/>
                  </a:lnTo>
                  <a:lnTo>
                    <a:pt x="790575" y="85725"/>
                  </a:lnTo>
                  <a:lnTo>
                    <a:pt x="771525" y="95250"/>
                  </a:lnTo>
                  <a:lnTo>
                    <a:pt x="752475" y="95250"/>
                  </a:lnTo>
                </a:path>
                <a:path w="962025" h="95250">
                  <a:moveTo>
                    <a:pt x="847725" y="0"/>
                  </a:moveTo>
                  <a:lnTo>
                    <a:pt x="838200" y="0"/>
                  </a:lnTo>
                  <a:lnTo>
                    <a:pt x="828675" y="9525"/>
                  </a:lnTo>
                  <a:lnTo>
                    <a:pt x="828675" y="76200"/>
                  </a:lnTo>
                  <a:lnTo>
                    <a:pt x="847725" y="95250"/>
                  </a:lnTo>
                  <a:lnTo>
                    <a:pt x="857250" y="95250"/>
                  </a:lnTo>
                  <a:lnTo>
                    <a:pt x="876300" y="76200"/>
                  </a:lnTo>
                  <a:lnTo>
                    <a:pt x="876300" y="66675"/>
                  </a:lnTo>
                  <a:lnTo>
                    <a:pt x="885825" y="57150"/>
                  </a:lnTo>
                  <a:lnTo>
                    <a:pt x="885825" y="38100"/>
                  </a:lnTo>
                  <a:lnTo>
                    <a:pt x="876300" y="19050"/>
                  </a:lnTo>
                  <a:lnTo>
                    <a:pt x="876300" y="9525"/>
                  </a:lnTo>
                  <a:lnTo>
                    <a:pt x="866775" y="0"/>
                  </a:lnTo>
                  <a:lnTo>
                    <a:pt x="847725" y="0"/>
                  </a:lnTo>
                </a:path>
                <a:path w="962025" h="95250">
                  <a:moveTo>
                    <a:pt x="904875" y="0"/>
                  </a:moveTo>
                  <a:lnTo>
                    <a:pt x="904875" y="95250"/>
                  </a:lnTo>
                  <a:lnTo>
                    <a:pt x="914400" y="95250"/>
                  </a:lnTo>
                </a:path>
                <a:path w="962025" h="95250">
                  <a:moveTo>
                    <a:pt x="904875" y="0"/>
                  </a:moveTo>
                  <a:lnTo>
                    <a:pt x="952500" y="0"/>
                  </a:lnTo>
                  <a:lnTo>
                    <a:pt x="962025" y="9525"/>
                  </a:lnTo>
                  <a:lnTo>
                    <a:pt x="962025" y="38100"/>
                  </a:lnTo>
                  <a:lnTo>
                    <a:pt x="904875" y="38100"/>
                  </a:lnTo>
                </a:path>
                <a:path w="962025" h="95250">
                  <a:moveTo>
                    <a:pt x="933450" y="38100"/>
                  </a:moveTo>
                  <a:lnTo>
                    <a:pt x="96202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08462" y="3398837"/>
              <a:ext cx="219075" cy="15240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669925" y="481330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19050"/>
                  </a:moveTo>
                  <a:lnTo>
                    <a:pt x="19050" y="9525"/>
                  </a:lnTo>
                </a:path>
                <a:path w="19050" h="19050">
                  <a:moveTo>
                    <a:pt x="19050" y="19050"/>
                  </a:moveTo>
                  <a:lnTo>
                    <a:pt x="9525" y="9525"/>
                  </a:lnTo>
                  <a:lnTo>
                    <a:pt x="0" y="0"/>
                  </a:lnTo>
                  <a:lnTo>
                    <a:pt x="0" y="9525"/>
                  </a:lnTo>
                </a:path>
                <a:path w="19050" h="19050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5137" y="5389562"/>
              <a:ext cx="66675" cy="7620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69887" y="4818062"/>
              <a:ext cx="152400" cy="238125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660400" y="482282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19050" y="9525"/>
                  </a:moveTo>
                  <a:lnTo>
                    <a:pt x="28575" y="9525"/>
                  </a:lnTo>
                  <a:lnTo>
                    <a:pt x="19050" y="9525"/>
                  </a:lnTo>
                </a:path>
                <a:path w="28575" h="9525">
                  <a:moveTo>
                    <a:pt x="9525" y="9525"/>
                  </a:moveTo>
                  <a:lnTo>
                    <a:pt x="0" y="0"/>
                  </a:lnTo>
                  <a:lnTo>
                    <a:pt x="0" y="9525"/>
                  </a:lnTo>
                </a:path>
                <a:path w="28575" h="9525">
                  <a:moveTo>
                    <a:pt x="0" y="0"/>
                  </a:moveTo>
                  <a:lnTo>
                    <a:pt x="9525" y="0"/>
                  </a:lnTo>
                </a:path>
                <a:path w="28575" h="9525">
                  <a:moveTo>
                    <a:pt x="19050" y="0"/>
                  </a:moveTo>
                  <a:lnTo>
                    <a:pt x="28575" y="9525"/>
                  </a:lnTo>
                  <a:lnTo>
                    <a:pt x="19050" y="0"/>
                  </a:lnTo>
                </a:path>
                <a:path w="28575" h="9525">
                  <a:moveTo>
                    <a:pt x="19050" y="9525"/>
                  </a:moveTo>
                  <a:lnTo>
                    <a:pt x="9525" y="0"/>
                  </a:lnTo>
                  <a:lnTo>
                    <a:pt x="190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417512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422275" y="44132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9525" y="0"/>
                  </a:moveTo>
                  <a:lnTo>
                    <a:pt x="9525" y="9525"/>
                  </a:lnTo>
                  <a:lnTo>
                    <a:pt x="9525" y="19050"/>
                  </a:lnTo>
                </a:path>
                <a:path w="19050" h="19050">
                  <a:moveTo>
                    <a:pt x="0" y="19050"/>
                  </a:moveTo>
                  <a:lnTo>
                    <a:pt x="9525" y="19050"/>
                  </a:lnTo>
                </a:path>
                <a:path w="19050" h="19050">
                  <a:moveTo>
                    <a:pt x="9525" y="9525"/>
                  </a:moveTo>
                  <a:lnTo>
                    <a:pt x="0" y="19050"/>
                  </a:lnTo>
                  <a:lnTo>
                    <a:pt x="0" y="0"/>
                  </a:lnTo>
                </a:path>
                <a:path w="19050" h="19050">
                  <a:moveTo>
                    <a:pt x="9525" y="9525"/>
                  </a:moveTo>
                  <a:lnTo>
                    <a:pt x="9525" y="19050"/>
                  </a:lnTo>
                </a:path>
                <a:path w="19050" h="19050">
                  <a:moveTo>
                    <a:pt x="19050" y="19050"/>
                  </a:moveTo>
                  <a:lnTo>
                    <a:pt x="9525" y="19050"/>
                  </a:lnTo>
                </a:path>
                <a:path w="19050" h="19050">
                  <a:moveTo>
                    <a:pt x="19050" y="9525"/>
                  </a:moveTo>
                  <a:lnTo>
                    <a:pt x="19050" y="19050"/>
                  </a:lnTo>
                </a:path>
                <a:path w="19050" h="19050">
                  <a:moveTo>
                    <a:pt x="9525" y="0"/>
                  </a:moveTo>
                  <a:lnTo>
                    <a:pt x="9525" y="9525"/>
                  </a:lnTo>
                </a:path>
                <a:path w="19050" h="19050">
                  <a:moveTo>
                    <a:pt x="19050" y="0"/>
                  </a:moveTo>
                  <a:lnTo>
                    <a:pt x="1905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436562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422275" y="4403725"/>
              <a:ext cx="342900" cy="409575"/>
            </a:xfrm>
            <a:custGeom>
              <a:avLst/>
              <a:gdLst/>
              <a:ahLst/>
              <a:cxnLst/>
              <a:rect l="l" t="t" r="r" b="b"/>
              <a:pathLst>
                <a:path w="342900" h="409575">
                  <a:moveTo>
                    <a:pt x="19050" y="38100"/>
                  </a:moveTo>
                  <a:lnTo>
                    <a:pt x="9525" y="47625"/>
                  </a:lnTo>
                  <a:lnTo>
                    <a:pt x="19050" y="47625"/>
                  </a:lnTo>
                </a:path>
                <a:path w="342900" h="409575">
                  <a:moveTo>
                    <a:pt x="19050" y="38100"/>
                  </a:moveTo>
                  <a:lnTo>
                    <a:pt x="19050" y="47625"/>
                  </a:lnTo>
                  <a:lnTo>
                    <a:pt x="0" y="47625"/>
                  </a:lnTo>
                </a:path>
                <a:path w="342900" h="409575">
                  <a:moveTo>
                    <a:pt x="19050" y="38100"/>
                  </a:moveTo>
                  <a:lnTo>
                    <a:pt x="0" y="38100"/>
                  </a:lnTo>
                </a:path>
                <a:path w="342900" h="409575">
                  <a:moveTo>
                    <a:pt x="9525" y="28575"/>
                  </a:moveTo>
                  <a:lnTo>
                    <a:pt x="9525" y="38100"/>
                  </a:lnTo>
                  <a:lnTo>
                    <a:pt x="19050" y="38100"/>
                  </a:lnTo>
                </a:path>
                <a:path w="342900" h="409575">
                  <a:moveTo>
                    <a:pt x="19050" y="57150"/>
                  </a:moveTo>
                  <a:lnTo>
                    <a:pt x="19050" y="47625"/>
                  </a:lnTo>
                  <a:lnTo>
                    <a:pt x="0" y="47625"/>
                  </a:lnTo>
                </a:path>
                <a:path w="342900" h="409575">
                  <a:moveTo>
                    <a:pt x="19050" y="57150"/>
                  </a:moveTo>
                  <a:lnTo>
                    <a:pt x="0" y="57150"/>
                  </a:lnTo>
                </a:path>
                <a:path w="342900" h="409575">
                  <a:moveTo>
                    <a:pt x="0" y="47625"/>
                  </a:moveTo>
                  <a:lnTo>
                    <a:pt x="0" y="57150"/>
                  </a:lnTo>
                </a:path>
                <a:path w="342900" h="409575">
                  <a:moveTo>
                    <a:pt x="0" y="38100"/>
                  </a:moveTo>
                  <a:lnTo>
                    <a:pt x="19050" y="38100"/>
                  </a:lnTo>
                </a:path>
                <a:path w="342900" h="409575">
                  <a:moveTo>
                    <a:pt x="0" y="57150"/>
                  </a:moveTo>
                  <a:lnTo>
                    <a:pt x="19050" y="57150"/>
                  </a:lnTo>
                </a:path>
                <a:path w="342900" h="409575">
                  <a:moveTo>
                    <a:pt x="0" y="47625"/>
                  </a:moveTo>
                  <a:lnTo>
                    <a:pt x="19050" y="47625"/>
                  </a:lnTo>
                </a:path>
                <a:path w="342900" h="409575">
                  <a:moveTo>
                    <a:pt x="0" y="47625"/>
                  </a:moveTo>
                  <a:lnTo>
                    <a:pt x="0" y="38100"/>
                  </a:lnTo>
                </a:path>
                <a:path w="342900" h="409575">
                  <a:moveTo>
                    <a:pt x="0" y="28575"/>
                  </a:moveTo>
                  <a:lnTo>
                    <a:pt x="0" y="38100"/>
                  </a:lnTo>
                </a:path>
                <a:path w="342900" h="409575">
                  <a:moveTo>
                    <a:pt x="19050" y="28575"/>
                  </a:moveTo>
                  <a:lnTo>
                    <a:pt x="19050" y="38100"/>
                  </a:lnTo>
                </a:path>
                <a:path w="342900" h="409575">
                  <a:moveTo>
                    <a:pt x="0" y="9525"/>
                  </a:moveTo>
                  <a:lnTo>
                    <a:pt x="0" y="19050"/>
                  </a:lnTo>
                  <a:lnTo>
                    <a:pt x="0" y="28575"/>
                  </a:lnTo>
                </a:path>
                <a:path w="342900" h="409575">
                  <a:moveTo>
                    <a:pt x="0" y="47625"/>
                  </a:moveTo>
                  <a:lnTo>
                    <a:pt x="0" y="57150"/>
                  </a:lnTo>
                </a:path>
                <a:path w="342900" h="409575">
                  <a:moveTo>
                    <a:pt x="0" y="47625"/>
                  </a:moveTo>
                  <a:lnTo>
                    <a:pt x="0" y="38100"/>
                  </a:lnTo>
                </a:path>
                <a:path w="342900" h="40957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</a:path>
                <a:path w="342900" h="409575">
                  <a:moveTo>
                    <a:pt x="19050" y="9525"/>
                  </a:moveTo>
                  <a:lnTo>
                    <a:pt x="9525" y="9525"/>
                  </a:lnTo>
                </a:path>
                <a:path w="342900" h="409575">
                  <a:moveTo>
                    <a:pt x="19050" y="9525"/>
                  </a:moveTo>
                  <a:lnTo>
                    <a:pt x="19050" y="0"/>
                  </a:lnTo>
                  <a:lnTo>
                    <a:pt x="9525" y="9525"/>
                  </a:lnTo>
                </a:path>
                <a:path w="342900" h="409575">
                  <a:moveTo>
                    <a:pt x="19050" y="9525"/>
                  </a:moveTo>
                  <a:lnTo>
                    <a:pt x="19050" y="0"/>
                  </a:lnTo>
                  <a:lnTo>
                    <a:pt x="9525" y="0"/>
                  </a:lnTo>
                </a:path>
                <a:path w="342900" h="409575">
                  <a:moveTo>
                    <a:pt x="0" y="9525"/>
                  </a:moveTo>
                  <a:lnTo>
                    <a:pt x="9525" y="9525"/>
                  </a:lnTo>
                </a:path>
                <a:path w="342900" h="409575">
                  <a:moveTo>
                    <a:pt x="0" y="9525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</a:path>
                <a:path w="342900" h="409575">
                  <a:moveTo>
                    <a:pt x="9525" y="0"/>
                  </a:moveTo>
                  <a:lnTo>
                    <a:pt x="9525" y="9525"/>
                  </a:lnTo>
                  <a:lnTo>
                    <a:pt x="9525" y="0"/>
                  </a:lnTo>
                </a:path>
                <a:path w="342900" h="409575">
                  <a:moveTo>
                    <a:pt x="266700" y="409575"/>
                  </a:moveTo>
                  <a:lnTo>
                    <a:pt x="276225" y="409575"/>
                  </a:lnTo>
                </a:path>
                <a:path w="342900" h="409575">
                  <a:moveTo>
                    <a:pt x="276225" y="400050"/>
                  </a:moveTo>
                  <a:lnTo>
                    <a:pt x="266700" y="400050"/>
                  </a:lnTo>
                  <a:lnTo>
                    <a:pt x="257175" y="390525"/>
                  </a:lnTo>
                  <a:lnTo>
                    <a:pt x="266700" y="390525"/>
                  </a:lnTo>
                </a:path>
                <a:path w="342900" h="409575">
                  <a:moveTo>
                    <a:pt x="266700" y="400050"/>
                  </a:moveTo>
                  <a:lnTo>
                    <a:pt x="276225" y="409575"/>
                  </a:lnTo>
                  <a:lnTo>
                    <a:pt x="266700" y="400050"/>
                  </a:lnTo>
                  <a:lnTo>
                    <a:pt x="257175" y="400050"/>
                  </a:lnTo>
                  <a:lnTo>
                    <a:pt x="266700" y="400050"/>
                  </a:lnTo>
                </a:path>
                <a:path w="342900" h="409575">
                  <a:moveTo>
                    <a:pt x="304800" y="333375"/>
                  </a:moveTo>
                  <a:lnTo>
                    <a:pt x="295275" y="333375"/>
                  </a:lnTo>
                  <a:lnTo>
                    <a:pt x="285750" y="323850"/>
                  </a:lnTo>
                  <a:lnTo>
                    <a:pt x="295275" y="323850"/>
                  </a:lnTo>
                </a:path>
                <a:path w="342900" h="409575">
                  <a:moveTo>
                    <a:pt x="304800" y="333375"/>
                  </a:moveTo>
                  <a:lnTo>
                    <a:pt x="304800" y="342900"/>
                  </a:lnTo>
                  <a:lnTo>
                    <a:pt x="295275" y="333375"/>
                  </a:lnTo>
                  <a:lnTo>
                    <a:pt x="285750" y="333375"/>
                  </a:lnTo>
                  <a:lnTo>
                    <a:pt x="295275" y="333375"/>
                  </a:lnTo>
                </a:path>
                <a:path w="342900" h="409575">
                  <a:moveTo>
                    <a:pt x="114300" y="28575"/>
                  </a:moveTo>
                  <a:lnTo>
                    <a:pt x="142875" y="28575"/>
                  </a:lnTo>
                  <a:lnTo>
                    <a:pt x="142875" y="9525"/>
                  </a:lnTo>
                  <a:lnTo>
                    <a:pt x="114300" y="9525"/>
                  </a:lnTo>
                  <a:lnTo>
                    <a:pt x="114300" y="28575"/>
                  </a:lnTo>
                </a:path>
                <a:path w="342900" h="409575">
                  <a:moveTo>
                    <a:pt x="114300" y="76200"/>
                  </a:moveTo>
                  <a:lnTo>
                    <a:pt x="114300" y="85725"/>
                  </a:lnTo>
                  <a:lnTo>
                    <a:pt x="104775" y="85725"/>
                  </a:lnTo>
                  <a:lnTo>
                    <a:pt x="152400" y="85725"/>
                  </a:lnTo>
                  <a:lnTo>
                    <a:pt x="133350" y="85725"/>
                  </a:lnTo>
                  <a:lnTo>
                    <a:pt x="133350" y="76200"/>
                  </a:lnTo>
                </a:path>
                <a:path w="342900" h="409575">
                  <a:moveTo>
                    <a:pt x="114300" y="66675"/>
                  </a:moveTo>
                  <a:lnTo>
                    <a:pt x="114300" y="76200"/>
                  </a:lnTo>
                  <a:lnTo>
                    <a:pt x="104775" y="76200"/>
                  </a:lnTo>
                  <a:lnTo>
                    <a:pt x="152400" y="76200"/>
                  </a:lnTo>
                  <a:lnTo>
                    <a:pt x="133350" y="76200"/>
                  </a:lnTo>
                  <a:lnTo>
                    <a:pt x="133350" y="66675"/>
                  </a:lnTo>
                </a:path>
                <a:path w="342900" h="409575">
                  <a:moveTo>
                    <a:pt x="114300" y="57150"/>
                  </a:moveTo>
                  <a:lnTo>
                    <a:pt x="114300" y="66675"/>
                  </a:lnTo>
                  <a:lnTo>
                    <a:pt x="104775" y="66675"/>
                  </a:lnTo>
                  <a:lnTo>
                    <a:pt x="152400" y="66675"/>
                  </a:lnTo>
                  <a:lnTo>
                    <a:pt x="133350" y="66675"/>
                  </a:lnTo>
                  <a:lnTo>
                    <a:pt x="133350" y="57150"/>
                  </a:lnTo>
                </a:path>
                <a:path w="342900" h="409575">
                  <a:moveTo>
                    <a:pt x="114300" y="47625"/>
                  </a:moveTo>
                  <a:lnTo>
                    <a:pt x="114300" y="57150"/>
                  </a:lnTo>
                  <a:lnTo>
                    <a:pt x="104775" y="57150"/>
                  </a:lnTo>
                  <a:lnTo>
                    <a:pt x="152400" y="57150"/>
                  </a:lnTo>
                  <a:lnTo>
                    <a:pt x="133350" y="57150"/>
                  </a:lnTo>
                  <a:lnTo>
                    <a:pt x="133350" y="47625"/>
                  </a:lnTo>
                </a:path>
                <a:path w="342900" h="409575">
                  <a:moveTo>
                    <a:pt x="333375" y="28575"/>
                  </a:moveTo>
                  <a:lnTo>
                    <a:pt x="333375" y="9525"/>
                  </a:lnTo>
                  <a:lnTo>
                    <a:pt x="342900" y="9525"/>
                  </a:lnTo>
                  <a:lnTo>
                    <a:pt x="342900" y="28575"/>
                  </a:lnTo>
                </a:path>
                <a:path w="342900" h="409575">
                  <a:moveTo>
                    <a:pt x="333375" y="28575"/>
                  </a:moveTo>
                  <a:lnTo>
                    <a:pt x="34290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50887" y="441324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765175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9525" y="1905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76993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755650" y="443230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19050"/>
                  </a:moveTo>
                  <a:lnTo>
                    <a:pt x="19050" y="28575"/>
                  </a:lnTo>
                </a:path>
                <a:path w="19050" h="28575">
                  <a:moveTo>
                    <a:pt x="19050" y="19050"/>
                  </a:moveTo>
                  <a:lnTo>
                    <a:pt x="9525" y="19050"/>
                  </a:lnTo>
                </a:path>
                <a:path w="19050" h="28575">
                  <a:moveTo>
                    <a:pt x="19050" y="9525"/>
                  </a:moveTo>
                  <a:lnTo>
                    <a:pt x="19050" y="19050"/>
                  </a:lnTo>
                </a:path>
                <a:path w="19050" h="28575">
                  <a:moveTo>
                    <a:pt x="19050" y="9525"/>
                  </a:moveTo>
                  <a:lnTo>
                    <a:pt x="9525" y="9525"/>
                  </a:lnTo>
                </a:path>
                <a:path w="19050" h="28575">
                  <a:moveTo>
                    <a:pt x="19050" y="19050"/>
                  </a:moveTo>
                  <a:lnTo>
                    <a:pt x="19050" y="9525"/>
                  </a:lnTo>
                </a:path>
                <a:path w="19050" h="28575">
                  <a:moveTo>
                    <a:pt x="19050" y="28575"/>
                  </a:moveTo>
                  <a:lnTo>
                    <a:pt x="19050" y="19050"/>
                  </a:lnTo>
                  <a:lnTo>
                    <a:pt x="9525" y="19050"/>
                  </a:lnTo>
                </a:path>
                <a:path w="19050" h="28575">
                  <a:moveTo>
                    <a:pt x="19050" y="28575"/>
                  </a:moveTo>
                  <a:lnTo>
                    <a:pt x="9525" y="28575"/>
                  </a:lnTo>
                </a:path>
                <a:path w="19050" h="28575">
                  <a:moveTo>
                    <a:pt x="0" y="9525"/>
                  </a:moveTo>
                  <a:lnTo>
                    <a:pt x="0" y="19050"/>
                  </a:lnTo>
                </a:path>
                <a:path w="19050" h="28575">
                  <a:moveTo>
                    <a:pt x="0" y="9525"/>
                  </a:moveTo>
                  <a:lnTo>
                    <a:pt x="19050" y="9525"/>
                  </a:lnTo>
                </a:path>
                <a:path w="19050" h="28575">
                  <a:moveTo>
                    <a:pt x="0" y="28575"/>
                  </a:moveTo>
                  <a:lnTo>
                    <a:pt x="19050" y="28575"/>
                  </a:lnTo>
                </a:path>
                <a:path w="19050" h="28575">
                  <a:moveTo>
                    <a:pt x="9525" y="28575"/>
                  </a:moveTo>
                  <a:lnTo>
                    <a:pt x="0" y="2857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0" y="19050"/>
                  </a:lnTo>
                </a:path>
                <a:path w="19050" h="28575">
                  <a:moveTo>
                    <a:pt x="0" y="9525"/>
                  </a:moveTo>
                  <a:lnTo>
                    <a:pt x="9525" y="9525"/>
                  </a:lnTo>
                </a:path>
                <a:path w="19050" h="28575">
                  <a:moveTo>
                    <a:pt x="0" y="0"/>
                  </a:moveTo>
                  <a:lnTo>
                    <a:pt x="0" y="9525"/>
                  </a:lnTo>
                </a:path>
                <a:path w="19050" h="28575">
                  <a:moveTo>
                    <a:pt x="19050" y="0"/>
                  </a:moveTo>
                  <a:lnTo>
                    <a:pt x="1905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75088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755650" y="4403725"/>
              <a:ext cx="352425" cy="171450"/>
            </a:xfrm>
            <a:custGeom>
              <a:avLst/>
              <a:gdLst/>
              <a:ahLst/>
              <a:cxnLst/>
              <a:rect l="l" t="t" r="r" b="b"/>
              <a:pathLst>
                <a:path w="352425" h="171450">
                  <a:moveTo>
                    <a:pt x="0" y="47625"/>
                  </a:moveTo>
                  <a:lnTo>
                    <a:pt x="0" y="57150"/>
                  </a:lnTo>
                  <a:lnTo>
                    <a:pt x="9525" y="57150"/>
                  </a:lnTo>
                </a:path>
                <a:path w="352425" h="171450">
                  <a:moveTo>
                    <a:pt x="0" y="38100"/>
                  </a:moveTo>
                  <a:lnTo>
                    <a:pt x="0" y="47625"/>
                  </a:lnTo>
                </a:path>
                <a:path w="352425" h="171450">
                  <a:moveTo>
                    <a:pt x="9525" y="9525"/>
                  </a:moveTo>
                  <a:lnTo>
                    <a:pt x="0" y="0"/>
                  </a:lnTo>
                  <a:lnTo>
                    <a:pt x="0" y="9525"/>
                  </a:lnTo>
                </a:path>
                <a:path w="352425" h="171450">
                  <a:moveTo>
                    <a:pt x="9525" y="9525"/>
                  </a:moveTo>
                  <a:lnTo>
                    <a:pt x="19050" y="9525"/>
                  </a:lnTo>
                  <a:lnTo>
                    <a:pt x="19050" y="0"/>
                  </a:lnTo>
                  <a:lnTo>
                    <a:pt x="9525" y="9525"/>
                  </a:lnTo>
                  <a:lnTo>
                    <a:pt x="0" y="9525"/>
                  </a:lnTo>
                </a:path>
                <a:path w="352425" h="171450">
                  <a:moveTo>
                    <a:pt x="352425" y="161925"/>
                  </a:moveTo>
                  <a:lnTo>
                    <a:pt x="352425" y="171450"/>
                  </a:lnTo>
                </a:path>
                <a:path w="352425" h="171450">
                  <a:moveTo>
                    <a:pt x="352425" y="161925"/>
                  </a:moveTo>
                  <a:lnTo>
                    <a:pt x="352425" y="161925"/>
                  </a:lnTo>
                  <a:lnTo>
                    <a:pt x="352425" y="171450"/>
                  </a:lnTo>
                </a:path>
                <a:path w="352425" h="171450">
                  <a:moveTo>
                    <a:pt x="352425" y="161925"/>
                  </a:moveTo>
                  <a:lnTo>
                    <a:pt x="352425" y="171450"/>
                  </a:lnTo>
                </a:path>
                <a:path w="352425" h="171450">
                  <a:moveTo>
                    <a:pt x="342900" y="104775"/>
                  </a:moveTo>
                  <a:lnTo>
                    <a:pt x="342900" y="95250"/>
                  </a:lnTo>
                  <a:lnTo>
                    <a:pt x="352425" y="95250"/>
                  </a:lnTo>
                </a:path>
                <a:path w="352425" h="171450">
                  <a:moveTo>
                    <a:pt x="342900" y="95250"/>
                  </a:moveTo>
                  <a:lnTo>
                    <a:pt x="342900" y="104775"/>
                  </a:lnTo>
                  <a:lnTo>
                    <a:pt x="352425" y="104775"/>
                  </a:lnTo>
                </a:path>
                <a:path w="352425" h="171450">
                  <a:moveTo>
                    <a:pt x="266700" y="161925"/>
                  </a:moveTo>
                  <a:lnTo>
                    <a:pt x="266700" y="1714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017587" y="45608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022350" y="4413250"/>
              <a:ext cx="219075" cy="285750"/>
            </a:xfrm>
            <a:custGeom>
              <a:avLst/>
              <a:gdLst/>
              <a:ahLst/>
              <a:cxnLst/>
              <a:rect l="l" t="t" r="r" b="b"/>
              <a:pathLst>
                <a:path w="219075" h="285750">
                  <a:moveTo>
                    <a:pt x="9525" y="152400"/>
                  </a:moveTo>
                  <a:lnTo>
                    <a:pt x="9525" y="161925"/>
                  </a:lnTo>
                </a:path>
                <a:path w="219075" h="285750">
                  <a:moveTo>
                    <a:pt x="0" y="152400"/>
                  </a:moveTo>
                  <a:lnTo>
                    <a:pt x="0" y="161925"/>
                  </a:lnTo>
                </a:path>
                <a:path w="219075" h="285750">
                  <a:moveTo>
                    <a:pt x="9525" y="152400"/>
                  </a:moveTo>
                  <a:lnTo>
                    <a:pt x="0" y="152400"/>
                  </a:lnTo>
                  <a:lnTo>
                    <a:pt x="9525" y="152400"/>
                  </a:lnTo>
                </a:path>
                <a:path w="219075" h="285750">
                  <a:moveTo>
                    <a:pt x="0" y="161925"/>
                  </a:moveTo>
                  <a:lnTo>
                    <a:pt x="9525" y="161925"/>
                  </a:lnTo>
                </a:path>
                <a:path w="219075" h="285750">
                  <a:moveTo>
                    <a:pt x="133350" y="285750"/>
                  </a:moveTo>
                  <a:lnTo>
                    <a:pt x="133350" y="266700"/>
                  </a:lnTo>
                  <a:lnTo>
                    <a:pt x="142875" y="266700"/>
                  </a:lnTo>
                  <a:lnTo>
                    <a:pt x="142875" y="285750"/>
                  </a:lnTo>
                </a:path>
                <a:path w="219075" h="285750">
                  <a:moveTo>
                    <a:pt x="114300" y="285750"/>
                  </a:moveTo>
                  <a:lnTo>
                    <a:pt x="114300" y="266700"/>
                  </a:lnTo>
                  <a:lnTo>
                    <a:pt x="123825" y="266700"/>
                  </a:lnTo>
                  <a:lnTo>
                    <a:pt x="123825" y="285750"/>
                  </a:lnTo>
                </a:path>
                <a:path w="219075" h="285750">
                  <a:moveTo>
                    <a:pt x="219075" y="19050"/>
                  </a:moveTo>
                  <a:lnTo>
                    <a:pt x="219075" y="0"/>
                  </a:lnTo>
                  <a:lnTo>
                    <a:pt x="219075" y="9525"/>
                  </a:lnTo>
                </a:path>
                <a:path w="219075" h="285750">
                  <a:moveTo>
                    <a:pt x="209550" y="19050"/>
                  </a:moveTo>
                  <a:lnTo>
                    <a:pt x="219075" y="19050"/>
                  </a:lnTo>
                </a:path>
                <a:path w="219075" h="285750">
                  <a:moveTo>
                    <a:pt x="219075" y="9525"/>
                  </a:moveTo>
                  <a:lnTo>
                    <a:pt x="21907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22713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1250950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9525"/>
                  </a:lnTo>
                </a:path>
                <a:path w="9525" h="19050">
                  <a:moveTo>
                    <a:pt x="9525" y="0"/>
                  </a:moveTo>
                  <a:lnTo>
                    <a:pt x="9525" y="9525"/>
                  </a:lnTo>
                  <a:lnTo>
                    <a:pt x="0" y="19050"/>
                  </a:lnTo>
                  <a:lnTo>
                    <a:pt x="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1246187" y="44132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1231900" y="4403725"/>
              <a:ext cx="2438400" cy="57150"/>
            </a:xfrm>
            <a:custGeom>
              <a:avLst/>
              <a:gdLst/>
              <a:ahLst/>
              <a:cxnLst/>
              <a:rect l="l" t="t" r="r" b="b"/>
              <a:pathLst>
                <a:path w="2438400" h="57150">
                  <a:moveTo>
                    <a:pt x="19050" y="28575"/>
                  </a:moveTo>
                  <a:lnTo>
                    <a:pt x="28575" y="28575"/>
                  </a:lnTo>
                </a:path>
                <a:path w="2438400" h="57150">
                  <a:moveTo>
                    <a:pt x="28575" y="19050"/>
                  </a:moveTo>
                  <a:lnTo>
                    <a:pt x="28575" y="28575"/>
                  </a:lnTo>
                </a:path>
                <a:path w="2438400" h="57150">
                  <a:moveTo>
                    <a:pt x="19050" y="57150"/>
                  </a:moveTo>
                  <a:lnTo>
                    <a:pt x="28575" y="57150"/>
                  </a:lnTo>
                </a:path>
                <a:path w="2438400" h="57150">
                  <a:moveTo>
                    <a:pt x="19050" y="38100"/>
                  </a:moveTo>
                  <a:lnTo>
                    <a:pt x="19050" y="47625"/>
                  </a:lnTo>
                  <a:lnTo>
                    <a:pt x="28575" y="47625"/>
                  </a:lnTo>
                </a:path>
                <a:path w="2438400" h="57150">
                  <a:moveTo>
                    <a:pt x="19050" y="47625"/>
                  </a:moveTo>
                  <a:lnTo>
                    <a:pt x="9525" y="47625"/>
                  </a:lnTo>
                </a:path>
                <a:path w="2438400" h="57150">
                  <a:moveTo>
                    <a:pt x="19050" y="47625"/>
                  </a:moveTo>
                  <a:lnTo>
                    <a:pt x="19050" y="38100"/>
                  </a:lnTo>
                </a:path>
                <a:path w="2438400" h="57150">
                  <a:moveTo>
                    <a:pt x="19050" y="28575"/>
                  </a:moveTo>
                  <a:lnTo>
                    <a:pt x="9525" y="28575"/>
                  </a:lnTo>
                </a:path>
                <a:path w="2438400" h="57150">
                  <a:moveTo>
                    <a:pt x="19050" y="28575"/>
                  </a:moveTo>
                  <a:lnTo>
                    <a:pt x="19050" y="38100"/>
                  </a:lnTo>
                </a:path>
                <a:path w="2438400" h="57150">
                  <a:moveTo>
                    <a:pt x="9525" y="47625"/>
                  </a:moveTo>
                  <a:lnTo>
                    <a:pt x="9525" y="38100"/>
                  </a:lnTo>
                </a:path>
                <a:path w="2438400" h="57150">
                  <a:moveTo>
                    <a:pt x="9525" y="28575"/>
                  </a:moveTo>
                  <a:lnTo>
                    <a:pt x="9525" y="38100"/>
                  </a:lnTo>
                </a:path>
                <a:path w="2438400" h="57150">
                  <a:moveTo>
                    <a:pt x="19050" y="38100"/>
                  </a:moveTo>
                  <a:lnTo>
                    <a:pt x="28575" y="38100"/>
                  </a:lnTo>
                  <a:lnTo>
                    <a:pt x="19050" y="38100"/>
                  </a:lnTo>
                </a:path>
                <a:path w="2438400" h="57150">
                  <a:moveTo>
                    <a:pt x="19050" y="57150"/>
                  </a:moveTo>
                  <a:lnTo>
                    <a:pt x="28575" y="57150"/>
                  </a:lnTo>
                  <a:lnTo>
                    <a:pt x="28575" y="47625"/>
                  </a:lnTo>
                  <a:lnTo>
                    <a:pt x="19050" y="47625"/>
                  </a:lnTo>
                </a:path>
                <a:path w="2438400" h="57150">
                  <a:moveTo>
                    <a:pt x="19050" y="57150"/>
                  </a:moveTo>
                  <a:lnTo>
                    <a:pt x="19050" y="47625"/>
                  </a:lnTo>
                  <a:lnTo>
                    <a:pt x="9525" y="47625"/>
                  </a:lnTo>
                </a:path>
                <a:path w="2438400" h="57150">
                  <a:moveTo>
                    <a:pt x="19050" y="57150"/>
                  </a:moveTo>
                  <a:lnTo>
                    <a:pt x="9525" y="57150"/>
                  </a:lnTo>
                </a:path>
                <a:path w="2438400" h="57150">
                  <a:moveTo>
                    <a:pt x="0" y="47625"/>
                  </a:moveTo>
                  <a:lnTo>
                    <a:pt x="0" y="57150"/>
                  </a:lnTo>
                </a:path>
                <a:path w="2438400" h="57150">
                  <a:moveTo>
                    <a:pt x="0" y="38100"/>
                  </a:moveTo>
                  <a:lnTo>
                    <a:pt x="19050" y="38100"/>
                  </a:lnTo>
                </a:path>
                <a:path w="2438400" h="57150">
                  <a:moveTo>
                    <a:pt x="0" y="57150"/>
                  </a:moveTo>
                  <a:lnTo>
                    <a:pt x="19050" y="57150"/>
                  </a:lnTo>
                </a:path>
                <a:path w="2438400" h="57150">
                  <a:moveTo>
                    <a:pt x="0" y="47625"/>
                  </a:moveTo>
                  <a:lnTo>
                    <a:pt x="19050" y="47625"/>
                  </a:lnTo>
                </a:path>
                <a:path w="2438400" h="57150">
                  <a:moveTo>
                    <a:pt x="9525" y="57150"/>
                  </a:moveTo>
                  <a:lnTo>
                    <a:pt x="0" y="57150"/>
                  </a:lnTo>
                </a:path>
                <a:path w="2438400" h="57150">
                  <a:moveTo>
                    <a:pt x="0" y="47625"/>
                  </a:moveTo>
                  <a:lnTo>
                    <a:pt x="9525" y="47625"/>
                  </a:lnTo>
                </a:path>
                <a:path w="2438400" h="57150">
                  <a:moveTo>
                    <a:pt x="9525" y="38100"/>
                  </a:moveTo>
                  <a:lnTo>
                    <a:pt x="0" y="38100"/>
                  </a:lnTo>
                  <a:lnTo>
                    <a:pt x="9525" y="38100"/>
                  </a:lnTo>
                </a:path>
                <a:path w="2438400" h="57150">
                  <a:moveTo>
                    <a:pt x="0" y="28575"/>
                  </a:moveTo>
                  <a:lnTo>
                    <a:pt x="0" y="38100"/>
                  </a:lnTo>
                </a:path>
                <a:path w="2438400" h="57150">
                  <a:moveTo>
                    <a:pt x="19050" y="28575"/>
                  </a:moveTo>
                  <a:lnTo>
                    <a:pt x="19050" y="38100"/>
                  </a:lnTo>
                </a:path>
                <a:path w="2438400" h="57150">
                  <a:moveTo>
                    <a:pt x="0" y="9525"/>
                  </a:moveTo>
                  <a:lnTo>
                    <a:pt x="0" y="19050"/>
                  </a:lnTo>
                  <a:lnTo>
                    <a:pt x="0" y="28575"/>
                  </a:lnTo>
                </a:path>
                <a:path w="2438400" h="57150">
                  <a:moveTo>
                    <a:pt x="0" y="47625"/>
                  </a:moveTo>
                  <a:lnTo>
                    <a:pt x="0" y="57150"/>
                  </a:lnTo>
                </a:path>
                <a:path w="2438400" h="57150">
                  <a:moveTo>
                    <a:pt x="0" y="28575"/>
                  </a:moveTo>
                  <a:lnTo>
                    <a:pt x="0" y="19050"/>
                  </a:lnTo>
                </a:path>
                <a:path w="2438400" h="57150">
                  <a:moveTo>
                    <a:pt x="0" y="57150"/>
                  </a:moveTo>
                  <a:lnTo>
                    <a:pt x="9525" y="57150"/>
                  </a:lnTo>
                </a:path>
                <a:path w="2438400" h="57150">
                  <a:moveTo>
                    <a:pt x="0" y="47625"/>
                  </a:moveTo>
                  <a:lnTo>
                    <a:pt x="9525" y="47625"/>
                  </a:lnTo>
                  <a:lnTo>
                    <a:pt x="0" y="38100"/>
                  </a:lnTo>
                </a:path>
                <a:path w="2438400" h="57150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</a:path>
                <a:path w="2438400" h="57150">
                  <a:moveTo>
                    <a:pt x="19050" y="9525"/>
                  </a:moveTo>
                  <a:lnTo>
                    <a:pt x="28575" y="9525"/>
                  </a:lnTo>
                </a:path>
                <a:path w="2438400" h="57150">
                  <a:moveTo>
                    <a:pt x="19050" y="9525"/>
                  </a:moveTo>
                  <a:lnTo>
                    <a:pt x="19050" y="0"/>
                  </a:lnTo>
                  <a:lnTo>
                    <a:pt x="19050" y="9525"/>
                  </a:lnTo>
                </a:path>
                <a:path w="2438400" h="57150">
                  <a:moveTo>
                    <a:pt x="28575" y="9525"/>
                  </a:moveTo>
                  <a:lnTo>
                    <a:pt x="19050" y="0"/>
                  </a:lnTo>
                </a:path>
                <a:path w="2438400" h="57150">
                  <a:moveTo>
                    <a:pt x="9525" y="9525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</a:path>
                <a:path w="2438400" h="57150">
                  <a:moveTo>
                    <a:pt x="9525" y="0"/>
                  </a:move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</a:path>
                <a:path w="2438400" h="57150">
                  <a:moveTo>
                    <a:pt x="714375" y="19050"/>
                  </a:moveTo>
                  <a:lnTo>
                    <a:pt x="714375" y="9525"/>
                  </a:lnTo>
                </a:path>
                <a:path w="2438400" h="57150">
                  <a:moveTo>
                    <a:pt x="2371725" y="0"/>
                  </a:moveTo>
                  <a:lnTo>
                    <a:pt x="2362200" y="0"/>
                  </a:lnTo>
                </a:path>
                <a:path w="2438400" h="57150">
                  <a:moveTo>
                    <a:pt x="2390775" y="28575"/>
                  </a:moveTo>
                  <a:lnTo>
                    <a:pt x="2362200" y="19050"/>
                  </a:lnTo>
                </a:path>
                <a:path w="2438400" h="57150">
                  <a:moveTo>
                    <a:pt x="2438400" y="19050"/>
                  </a:moveTo>
                  <a:lnTo>
                    <a:pt x="2428875" y="19050"/>
                  </a:lnTo>
                </a:path>
                <a:path w="2438400" h="57150">
                  <a:moveTo>
                    <a:pt x="2428875" y="28575"/>
                  </a:moveTo>
                  <a:lnTo>
                    <a:pt x="2419350" y="28575"/>
                  </a:lnTo>
                </a:path>
                <a:path w="2438400" h="57150">
                  <a:moveTo>
                    <a:pt x="2438400" y="19050"/>
                  </a:moveTo>
                  <a:lnTo>
                    <a:pt x="2438400" y="28575"/>
                  </a:lnTo>
                </a:path>
                <a:path w="2438400" h="57150">
                  <a:moveTo>
                    <a:pt x="2438400" y="9525"/>
                  </a:moveTo>
                  <a:lnTo>
                    <a:pt x="24384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36560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3622675" y="4403725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38100" y="19050"/>
                  </a:moveTo>
                  <a:lnTo>
                    <a:pt x="47625" y="19050"/>
                  </a:lnTo>
                </a:path>
                <a:path w="47625" h="28575">
                  <a:moveTo>
                    <a:pt x="38100" y="28575"/>
                  </a:moveTo>
                  <a:lnTo>
                    <a:pt x="47625" y="28575"/>
                  </a:lnTo>
                </a:path>
                <a:path w="47625" h="28575">
                  <a:moveTo>
                    <a:pt x="47625" y="0"/>
                  </a:moveTo>
                  <a:lnTo>
                    <a:pt x="38100" y="0"/>
                  </a:lnTo>
                </a:path>
                <a:path w="47625" h="28575">
                  <a:moveTo>
                    <a:pt x="47625" y="19050"/>
                  </a:moveTo>
                  <a:lnTo>
                    <a:pt x="47625" y="28575"/>
                  </a:lnTo>
                </a:path>
                <a:path w="47625" h="28575">
                  <a:moveTo>
                    <a:pt x="38100" y="19050"/>
                  </a:moveTo>
                  <a:lnTo>
                    <a:pt x="38100" y="28575"/>
                  </a:lnTo>
                </a:path>
                <a:path w="47625" h="28575">
                  <a:moveTo>
                    <a:pt x="0" y="19050"/>
                  </a:move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362743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3613150" y="4403725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9525" y="0"/>
                  </a:moveTo>
                  <a:lnTo>
                    <a:pt x="9525" y="19050"/>
                  </a:lnTo>
                  <a:lnTo>
                    <a:pt x="19050" y="19050"/>
                  </a:lnTo>
                </a:path>
                <a:path w="47625" h="28575">
                  <a:moveTo>
                    <a:pt x="19050" y="9525"/>
                  </a:moveTo>
                  <a:lnTo>
                    <a:pt x="9525" y="9525"/>
                  </a:lnTo>
                </a:path>
                <a:path w="47625" h="28575">
                  <a:moveTo>
                    <a:pt x="9525" y="0"/>
                  </a:moveTo>
                  <a:lnTo>
                    <a:pt x="19050" y="0"/>
                  </a:lnTo>
                </a:path>
                <a:path w="47625" h="28575">
                  <a:moveTo>
                    <a:pt x="9525" y="9525"/>
                  </a:moveTo>
                  <a:lnTo>
                    <a:pt x="9525" y="0"/>
                  </a:lnTo>
                </a:path>
                <a:path w="47625" h="28575">
                  <a:moveTo>
                    <a:pt x="19050" y="9525"/>
                  </a:moveTo>
                  <a:lnTo>
                    <a:pt x="19050" y="0"/>
                  </a:lnTo>
                </a:path>
                <a:path w="47625" h="28575">
                  <a:moveTo>
                    <a:pt x="19050" y="19050"/>
                  </a:moveTo>
                  <a:lnTo>
                    <a:pt x="9525" y="19050"/>
                  </a:lnTo>
                  <a:lnTo>
                    <a:pt x="19050" y="19050"/>
                  </a:lnTo>
                </a:path>
                <a:path w="47625" h="28575">
                  <a:moveTo>
                    <a:pt x="47625" y="9525"/>
                  </a:moveTo>
                  <a:lnTo>
                    <a:pt x="47625" y="0"/>
                  </a:lnTo>
                </a:path>
                <a:path w="47625" h="28575">
                  <a:moveTo>
                    <a:pt x="47625" y="19050"/>
                  </a:moveTo>
                  <a:lnTo>
                    <a:pt x="38100" y="19050"/>
                  </a:lnTo>
                </a:path>
                <a:path w="47625" h="28575">
                  <a:moveTo>
                    <a:pt x="9525" y="19050"/>
                  </a:moveTo>
                  <a:lnTo>
                    <a:pt x="0" y="19050"/>
                  </a:lnTo>
                </a:path>
                <a:path w="47625" h="28575">
                  <a:moveTo>
                    <a:pt x="38100" y="0"/>
                  </a:moveTo>
                  <a:lnTo>
                    <a:pt x="28575" y="0"/>
                  </a:lnTo>
                </a:path>
                <a:path w="47625" h="28575">
                  <a:moveTo>
                    <a:pt x="28575" y="9525"/>
                  </a:moveTo>
                  <a:lnTo>
                    <a:pt x="28575" y="0"/>
                  </a:lnTo>
                </a:path>
                <a:path w="47625" h="28575">
                  <a:moveTo>
                    <a:pt x="38100" y="9525"/>
                  </a:moveTo>
                  <a:lnTo>
                    <a:pt x="38100" y="0"/>
                  </a:lnTo>
                </a:path>
                <a:path w="47625" h="28575">
                  <a:moveTo>
                    <a:pt x="28575" y="28575"/>
                  </a:moveTo>
                  <a:lnTo>
                    <a:pt x="38100" y="28575"/>
                  </a:lnTo>
                </a:path>
                <a:path w="47625" h="28575">
                  <a:moveTo>
                    <a:pt x="28575" y="19050"/>
                  </a:moveTo>
                  <a:lnTo>
                    <a:pt x="381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363696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3384550" y="4403725"/>
              <a:ext cx="266700" cy="276225"/>
            </a:xfrm>
            <a:custGeom>
              <a:avLst/>
              <a:gdLst/>
              <a:ahLst/>
              <a:cxnLst/>
              <a:rect l="l" t="t" r="r" b="b"/>
              <a:pathLst>
                <a:path w="266700" h="276225">
                  <a:moveTo>
                    <a:pt x="266700" y="19050"/>
                  </a:moveTo>
                  <a:lnTo>
                    <a:pt x="257175" y="19050"/>
                  </a:lnTo>
                  <a:lnTo>
                    <a:pt x="247650" y="19050"/>
                  </a:lnTo>
                </a:path>
                <a:path w="266700" h="276225">
                  <a:moveTo>
                    <a:pt x="219075" y="0"/>
                  </a:moveTo>
                  <a:lnTo>
                    <a:pt x="219075" y="9525"/>
                  </a:lnTo>
                  <a:lnTo>
                    <a:pt x="228600" y="19050"/>
                  </a:lnTo>
                </a:path>
                <a:path w="266700" h="276225">
                  <a:moveTo>
                    <a:pt x="266700" y="19050"/>
                  </a:moveTo>
                  <a:lnTo>
                    <a:pt x="266700" y="28575"/>
                  </a:lnTo>
                </a:path>
                <a:path w="266700" h="276225">
                  <a:moveTo>
                    <a:pt x="257175" y="19050"/>
                  </a:moveTo>
                  <a:lnTo>
                    <a:pt x="257175" y="28575"/>
                  </a:lnTo>
                </a:path>
                <a:path w="266700" h="276225">
                  <a:moveTo>
                    <a:pt x="247650" y="19050"/>
                  </a:moveTo>
                  <a:lnTo>
                    <a:pt x="247650" y="28575"/>
                  </a:lnTo>
                </a:path>
                <a:path w="266700" h="276225">
                  <a:moveTo>
                    <a:pt x="238125" y="19050"/>
                  </a:moveTo>
                  <a:lnTo>
                    <a:pt x="238125" y="28575"/>
                  </a:lnTo>
                  <a:lnTo>
                    <a:pt x="247650" y="28575"/>
                  </a:lnTo>
                  <a:lnTo>
                    <a:pt x="238125" y="28575"/>
                  </a:lnTo>
                </a:path>
                <a:path w="266700" h="276225">
                  <a:moveTo>
                    <a:pt x="257175" y="28575"/>
                  </a:moveTo>
                  <a:lnTo>
                    <a:pt x="247650" y="28575"/>
                  </a:lnTo>
                </a:path>
                <a:path w="266700" h="276225">
                  <a:moveTo>
                    <a:pt x="209550" y="0"/>
                  </a:moveTo>
                  <a:lnTo>
                    <a:pt x="209550" y="9525"/>
                  </a:lnTo>
                </a:path>
                <a:path w="266700" h="276225">
                  <a:moveTo>
                    <a:pt x="190500" y="19050"/>
                  </a:moveTo>
                  <a:lnTo>
                    <a:pt x="190500" y="9525"/>
                  </a:lnTo>
                </a:path>
                <a:path w="266700" h="276225">
                  <a:moveTo>
                    <a:pt x="190500" y="19050"/>
                  </a:moveTo>
                  <a:lnTo>
                    <a:pt x="200025" y="19050"/>
                  </a:lnTo>
                </a:path>
                <a:path w="266700" h="276225">
                  <a:moveTo>
                    <a:pt x="200025" y="0"/>
                  </a:moveTo>
                  <a:lnTo>
                    <a:pt x="190500" y="9525"/>
                  </a:lnTo>
                </a:path>
                <a:path w="266700" h="276225">
                  <a:moveTo>
                    <a:pt x="209550" y="0"/>
                  </a:moveTo>
                  <a:lnTo>
                    <a:pt x="200025" y="0"/>
                  </a:lnTo>
                  <a:lnTo>
                    <a:pt x="200025" y="9525"/>
                  </a:lnTo>
                </a:path>
                <a:path w="266700" h="276225">
                  <a:moveTo>
                    <a:pt x="209550" y="0"/>
                  </a:moveTo>
                  <a:lnTo>
                    <a:pt x="209550" y="9525"/>
                  </a:lnTo>
                </a:path>
                <a:path w="266700" h="276225">
                  <a:moveTo>
                    <a:pt x="209550" y="19050"/>
                  </a:moveTo>
                  <a:lnTo>
                    <a:pt x="200025" y="19050"/>
                  </a:lnTo>
                </a:path>
                <a:path w="266700" h="276225">
                  <a:moveTo>
                    <a:pt x="104775" y="276225"/>
                  </a:moveTo>
                  <a:lnTo>
                    <a:pt x="95250" y="276225"/>
                  </a:lnTo>
                  <a:lnTo>
                    <a:pt x="104775" y="276225"/>
                  </a:lnTo>
                  <a:lnTo>
                    <a:pt x="104775" y="247650"/>
                  </a:lnTo>
                  <a:lnTo>
                    <a:pt x="95250" y="247650"/>
                  </a:lnTo>
                  <a:lnTo>
                    <a:pt x="104775" y="247650"/>
                  </a:lnTo>
                  <a:lnTo>
                    <a:pt x="104775" y="276225"/>
                  </a:lnTo>
                </a:path>
                <a:path w="266700" h="276225">
                  <a:moveTo>
                    <a:pt x="180975" y="276225"/>
                  </a:moveTo>
                  <a:lnTo>
                    <a:pt x="190500" y="276225"/>
                  </a:lnTo>
                  <a:lnTo>
                    <a:pt x="180975" y="276225"/>
                  </a:lnTo>
                  <a:lnTo>
                    <a:pt x="180975" y="247650"/>
                  </a:lnTo>
                  <a:lnTo>
                    <a:pt x="190500" y="247650"/>
                  </a:lnTo>
                  <a:lnTo>
                    <a:pt x="180975" y="247650"/>
                  </a:lnTo>
                  <a:lnTo>
                    <a:pt x="180975" y="276225"/>
                  </a:lnTo>
                </a:path>
                <a:path w="266700" h="276225">
                  <a:moveTo>
                    <a:pt x="57150" y="28575"/>
                  </a:moveTo>
                  <a:lnTo>
                    <a:pt x="85725" y="19050"/>
                  </a:lnTo>
                </a:path>
                <a:path w="266700" h="276225">
                  <a:moveTo>
                    <a:pt x="9525" y="19050"/>
                  </a:moveTo>
                  <a:lnTo>
                    <a:pt x="19050" y="19050"/>
                  </a:lnTo>
                </a:path>
                <a:path w="266700" h="276225">
                  <a:moveTo>
                    <a:pt x="19050" y="28575"/>
                  </a:moveTo>
                  <a:lnTo>
                    <a:pt x="28575" y="28575"/>
                  </a:lnTo>
                </a:path>
                <a:path w="266700" h="276225">
                  <a:moveTo>
                    <a:pt x="0" y="19050"/>
                  </a:moveTo>
                  <a:lnTo>
                    <a:pt x="0" y="28575"/>
                  </a:lnTo>
                  <a:lnTo>
                    <a:pt x="9525" y="28575"/>
                  </a:lnTo>
                </a:path>
                <a:path w="266700" h="276225">
                  <a:moveTo>
                    <a:pt x="9525" y="19050"/>
                  </a:moveTo>
                  <a:lnTo>
                    <a:pt x="0" y="19050"/>
                  </a:lnTo>
                </a:path>
                <a:path w="266700" h="276225">
                  <a:moveTo>
                    <a:pt x="9525" y="9525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339883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3394075" y="4403725"/>
              <a:ext cx="57150" cy="28575"/>
            </a:xfrm>
            <a:custGeom>
              <a:avLst/>
              <a:gdLst/>
              <a:ahLst/>
              <a:cxnLst/>
              <a:rect l="l" t="t" r="r" b="b"/>
              <a:pathLst>
                <a:path w="57150" h="28575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  <a:path w="57150" h="28575">
                  <a:moveTo>
                    <a:pt x="9525" y="28575"/>
                  </a:moveTo>
                  <a:lnTo>
                    <a:pt x="0" y="28575"/>
                  </a:lnTo>
                </a:path>
                <a:path w="57150" h="28575">
                  <a:moveTo>
                    <a:pt x="9525" y="0"/>
                  </a:moveTo>
                  <a:lnTo>
                    <a:pt x="0" y="0"/>
                  </a:lnTo>
                </a:path>
                <a:path w="57150" h="28575">
                  <a:moveTo>
                    <a:pt x="0" y="19050"/>
                  </a:moveTo>
                  <a:lnTo>
                    <a:pt x="0" y="28575"/>
                  </a:lnTo>
                </a:path>
                <a:path w="57150" h="28575">
                  <a:moveTo>
                    <a:pt x="9525" y="19050"/>
                  </a:moveTo>
                  <a:lnTo>
                    <a:pt x="9525" y="28575"/>
                  </a:lnTo>
                </a:path>
                <a:path w="57150" h="28575">
                  <a:moveTo>
                    <a:pt x="28575" y="9525"/>
                  </a:moveTo>
                  <a:lnTo>
                    <a:pt x="38100" y="9525"/>
                  </a:lnTo>
                </a:path>
                <a:path w="57150" h="28575">
                  <a:moveTo>
                    <a:pt x="38100" y="0"/>
                  </a:moveTo>
                  <a:lnTo>
                    <a:pt x="38100" y="19050"/>
                  </a:lnTo>
                </a:path>
                <a:path w="57150" h="28575">
                  <a:moveTo>
                    <a:pt x="38100" y="9525"/>
                  </a:moveTo>
                  <a:lnTo>
                    <a:pt x="47625" y="9525"/>
                  </a:lnTo>
                </a:path>
                <a:path w="57150" h="28575">
                  <a:moveTo>
                    <a:pt x="38100" y="19050"/>
                  </a:moveTo>
                  <a:lnTo>
                    <a:pt x="28575" y="19050"/>
                  </a:lnTo>
                </a:path>
                <a:path w="57150" h="28575">
                  <a:moveTo>
                    <a:pt x="47625" y="9525"/>
                  </a:moveTo>
                  <a:lnTo>
                    <a:pt x="47625" y="0"/>
                  </a:lnTo>
                </a:path>
                <a:path w="57150" h="28575">
                  <a:moveTo>
                    <a:pt x="28575" y="9525"/>
                  </a:moveTo>
                  <a:lnTo>
                    <a:pt x="28575" y="0"/>
                  </a:lnTo>
                </a:path>
                <a:path w="57150" h="28575">
                  <a:moveTo>
                    <a:pt x="28575" y="19050"/>
                  </a:moveTo>
                  <a:lnTo>
                    <a:pt x="47625" y="19050"/>
                  </a:lnTo>
                  <a:lnTo>
                    <a:pt x="38100" y="19050"/>
                  </a:lnTo>
                </a:path>
                <a:path w="57150" h="28575">
                  <a:moveTo>
                    <a:pt x="9525" y="9525"/>
                  </a:moveTo>
                  <a:lnTo>
                    <a:pt x="9525" y="0"/>
                  </a:lnTo>
                </a:path>
                <a:path w="57150" h="28575">
                  <a:moveTo>
                    <a:pt x="9525" y="19050"/>
                  </a:moveTo>
                  <a:lnTo>
                    <a:pt x="19050" y="19050"/>
                  </a:lnTo>
                </a:path>
                <a:path w="57150" h="28575">
                  <a:moveTo>
                    <a:pt x="47625" y="19050"/>
                  </a:moveTo>
                  <a:lnTo>
                    <a:pt x="57150" y="19050"/>
                  </a:lnTo>
                </a:path>
                <a:path w="57150" h="28575">
                  <a:moveTo>
                    <a:pt x="9525" y="9525"/>
                  </a:move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</a:path>
                <a:path w="57150" h="28575">
                  <a:moveTo>
                    <a:pt x="9525" y="9525"/>
                  </a:moveTo>
                  <a:lnTo>
                    <a:pt x="19050" y="0"/>
                  </a:lnTo>
                </a:path>
                <a:path w="57150" h="28575">
                  <a:moveTo>
                    <a:pt x="19050" y="19050"/>
                  </a:moveTo>
                  <a:lnTo>
                    <a:pt x="2857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3408362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3413125" y="4403725"/>
              <a:ext cx="1409700" cy="1047750"/>
            </a:xfrm>
            <a:custGeom>
              <a:avLst/>
              <a:gdLst/>
              <a:ahLst/>
              <a:cxnLst/>
              <a:rect l="l" t="t" r="r" b="b"/>
              <a:pathLst>
                <a:path w="1409700" h="1047750">
                  <a:moveTo>
                    <a:pt x="9525" y="19050"/>
                  </a:moveTo>
                  <a:lnTo>
                    <a:pt x="0" y="19050"/>
                  </a:lnTo>
                  <a:lnTo>
                    <a:pt x="9525" y="19050"/>
                  </a:lnTo>
                </a:path>
                <a:path w="1409700" h="1047750">
                  <a:moveTo>
                    <a:pt x="0" y="19050"/>
                  </a:moveTo>
                  <a:lnTo>
                    <a:pt x="9525" y="19050"/>
                  </a:lnTo>
                </a:path>
                <a:path w="1409700" h="1047750">
                  <a:moveTo>
                    <a:pt x="47625" y="0"/>
                  </a:moveTo>
                  <a:lnTo>
                    <a:pt x="47625" y="9525"/>
                  </a:lnTo>
                </a:path>
                <a:path w="1409700" h="1047750">
                  <a:moveTo>
                    <a:pt x="38100" y="9525"/>
                  </a:moveTo>
                  <a:lnTo>
                    <a:pt x="47625" y="9525"/>
                  </a:lnTo>
                </a:path>
                <a:path w="1409700" h="1047750">
                  <a:moveTo>
                    <a:pt x="38100" y="9525"/>
                  </a:moveTo>
                  <a:lnTo>
                    <a:pt x="38100" y="19050"/>
                  </a:lnTo>
                </a:path>
                <a:path w="1409700" h="1047750">
                  <a:moveTo>
                    <a:pt x="0" y="0"/>
                  </a:moveTo>
                  <a:lnTo>
                    <a:pt x="9525" y="0"/>
                  </a:lnTo>
                  <a:lnTo>
                    <a:pt x="19050" y="0"/>
                  </a:lnTo>
                  <a:lnTo>
                    <a:pt x="28575" y="0"/>
                  </a:lnTo>
                </a:path>
                <a:path w="1409700" h="1047750">
                  <a:moveTo>
                    <a:pt x="0" y="19050"/>
                  </a:moveTo>
                  <a:lnTo>
                    <a:pt x="0" y="28575"/>
                  </a:lnTo>
                </a:path>
                <a:path w="1409700" h="1047750">
                  <a:moveTo>
                    <a:pt x="19050" y="19050"/>
                  </a:moveTo>
                  <a:lnTo>
                    <a:pt x="19050" y="28575"/>
                  </a:lnTo>
                  <a:lnTo>
                    <a:pt x="28575" y="28575"/>
                  </a:lnTo>
                </a:path>
                <a:path w="1409700" h="1047750">
                  <a:moveTo>
                    <a:pt x="0" y="28575"/>
                  </a:moveTo>
                  <a:lnTo>
                    <a:pt x="19050" y="28575"/>
                  </a:lnTo>
                </a:path>
                <a:path w="1409700" h="1047750">
                  <a:moveTo>
                    <a:pt x="47625" y="0"/>
                  </a:moveTo>
                  <a:lnTo>
                    <a:pt x="47625" y="9525"/>
                  </a:lnTo>
                </a:path>
                <a:path w="1409700" h="1047750">
                  <a:moveTo>
                    <a:pt x="66675" y="19050"/>
                  </a:moveTo>
                  <a:lnTo>
                    <a:pt x="66675" y="9525"/>
                  </a:lnTo>
                </a:path>
                <a:path w="1409700" h="1047750">
                  <a:moveTo>
                    <a:pt x="47625" y="9525"/>
                  </a:moveTo>
                  <a:lnTo>
                    <a:pt x="57150" y="9525"/>
                  </a:lnTo>
                  <a:lnTo>
                    <a:pt x="47625" y="9525"/>
                  </a:lnTo>
                </a:path>
                <a:path w="1409700" h="1047750">
                  <a:moveTo>
                    <a:pt x="66675" y="0"/>
                  </a:moveTo>
                  <a:lnTo>
                    <a:pt x="57150" y="0"/>
                  </a:lnTo>
                </a:path>
                <a:path w="1409700" h="1047750">
                  <a:moveTo>
                    <a:pt x="66675" y="0"/>
                  </a:moveTo>
                  <a:lnTo>
                    <a:pt x="66675" y="9525"/>
                  </a:lnTo>
                </a:path>
                <a:path w="1409700" h="1047750">
                  <a:moveTo>
                    <a:pt x="57150" y="0"/>
                  </a:moveTo>
                  <a:lnTo>
                    <a:pt x="57150" y="9525"/>
                  </a:lnTo>
                </a:path>
                <a:path w="1409700" h="1047750">
                  <a:moveTo>
                    <a:pt x="57150" y="19050"/>
                  </a:moveTo>
                  <a:lnTo>
                    <a:pt x="66675" y="19050"/>
                  </a:lnTo>
                </a:path>
                <a:path w="1409700" h="1047750">
                  <a:moveTo>
                    <a:pt x="1343025" y="1038225"/>
                  </a:moveTo>
                  <a:lnTo>
                    <a:pt x="1362075" y="1038225"/>
                  </a:lnTo>
                </a:path>
                <a:path w="1409700" h="1047750">
                  <a:moveTo>
                    <a:pt x="1362075" y="1047750"/>
                  </a:moveTo>
                  <a:lnTo>
                    <a:pt x="1343025" y="1047750"/>
                  </a:lnTo>
                </a:path>
                <a:path w="1409700" h="1047750">
                  <a:moveTo>
                    <a:pt x="1343025" y="723900"/>
                  </a:moveTo>
                  <a:lnTo>
                    <a:pt x="1352550" y="723900"/>
                  </a:lnTo>
                  <a:lnTo>
                    <a:pt x="1343025" y="723900"/>
                  </a:lnTo>
                </a:path>
                <a:path w="1409700" h="1047750">
                  <a:moveTo>
                    <a:pt x="1400175" y="752475"/>
                  </a:moveTo>
                  <a:lnTo>
                    <a:pt x="1409700" y="752475"/>
                  </a:lnTo>
                </a:path>
                <a:path w="1409700" h="1047750">
                  <a:moveTo>
                    <a:pt x="1400175" y="762000"/>
                  </a:moveTo>
                  <a:lnTo>
                    <a:pt x="1409700" y="7620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4808537" y="51609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4813300" y="51562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9525" h="9525">
                  <a:moveTo>
                    <a:pt x="0" y="9525"/>
                  </a:moveTo>
                  <a:lnTo>
                    <a:pt x="9525" y="9525"/>
                  </a:lnTo>
                </a:path>
                <a:path w="9525" h="9525">
                  <a:moveTo>
                    <a:pt x="0" y="0"/>
                  </a:moveTo>
                  <a:lnTo>
                    <a:pt x="0" y="9525"/>
                  </a:lnTo>
                  <a:lnTo>
                    <a:pt x="0" y="0"/>
                  </a:lnTo>
                </a:path>
                <a:path w="9525" h="9525">
                  <a:moveTo>
                    <a:pt x="9525" y="9525"/>
                  </a:moveTo>
                  <a:lnTo>
                    <a:pt x="9525" y="0"/>
                  </a:lnTo>
                </a:path>
                <a:path w="9525" h="9525">
                  <a:moveTo>
                    <a:pt x="9525" y="9525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9525" h="9525">
                  <a:moveTo>
                    <a:pt x="9525" y="9525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4827587" y="51514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4784725" y="5089525"/>
              <a:ext cx="47625" cy="76200"/>
            </a:xfrm>
            <a:custGeom>
              <a:avLst/>
              <a:gdLst/>
              <a:ahLst/>
              <a:cxnLst/>
              <a:rect l="l" t="t" r="r" b="b"/>
              <a:pathLst>
                <a:path w="47625" h="76200">
                  <a:moveTo>
                    <a:pt x="47625" y="76200"/>
                  </a:moveTo>
                  <a:lnTo>
                    <a:pt x="47625" y="66675"/>
                  </a:lnTo>
                  <a:lnTo>
                    <a:pt x="47625" y="76200"/>
                  </a:lnTo>
                </a:path>
                <a:path w="47625" h="76200">
                  <a:moveTo>
                    <a:pt x="47625" y="66675"/>
                  </a:moveTo>
                  <a:lnTo>
                    <a:pt x="47625" y="76200"/>
                  </a:lnTo>
                </a:path>
                <a:path w="47625" h="76200">
                  <a:moveTo>
                    <a:pt x="0" y="0"/>
                  </a:moveTo>
                  <a:lnTo>
                    <a:pt x="9525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4789487" y="50942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4784725" y="5089525"/>
              <a:ext cx="1076325" cy="361950"/>
            </a:xfrm>
            <a:custGeom>
              <a:avLst/>
              <a:gdLst/>
              <a:ahLst/>
              <a:cxnLst/>
              <a:rect l="l" t="t" r="r" b="b"/>
              <a:pathLst>
                <a:path w="1076325" h="361950">
                  <a:moveTo>
                    <a:pt x="0" y="9525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9525" y="9525"/>
                  </a:lnTo>
                </a:path>
                <a:path w="1076325" h="361950">
                  <a:moveTo>
                    <a:pt x="0" y="9525"/>
                  </a:moveTo>
                  <a:lnTo>
                    <a:pt x="9525" y="9525"/>
                  </a:lnTo>
                </a:path>
                <a:path w="1076325" h="361950">
                  <a:moveTo>
                    <a:pt x="9525" y="0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1076325" h="361950">
                  <a:moveTo>
                    <a:pt x="1019175" y="361950"/>
                  </a:moveTo>
                  <a:lnTo>
                    <a:pt x="1000125" y="361950"/>
                  </a:lnTo>
                </a:path>
                <a:path w="1076325" h="361950">
                  <a:moveTo>
                    <a:pt x="1000125" y="352425"/>
                  </a:moveTo>
                  <a:lnTo>
                    <a:pt x="1019175" y="352425"/>
                  </a:lnTo>
                </a:path>
                <a:path w="1076325" h="361950">
                  <a:moveTo>
                    <a:pt x="1076325" y="9525"/>
                  </a:moveTo>
                  <a:lnTo>
                    <a:pt x="1066800" y="9525"/>
                  </a:lnTo>
                  <a:lnTo>
                    <a:pt x="10763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5865812" y="51514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5861050" y="51562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9525"/>
                  </a:moveTo>
                  <a:lnTo>
                    <a:pt x="9525" y="0"/>
                  </a:lnTo>
                  <a:lnTo>
                    <a:pt x="9525" y="9525"/>
                  </a:lnTo>
                </a:path>
                <a:path w="9525" h="9525">
                  <a:moveTo>
                    <a:pt x="9525" y="0"/>
                  </a:moveTo>
                  <a:lnTo>
                    <a:pt x="9525" y="9525"/>
                  </a:lnTo>
                </a:path>
                <a:path w="9525" h="9525">
                  <a:moveTo>
                    <a:pt x="0" y="0"/>
                  </a:moveTo>
                  <a:lnTo>
                    <a:pt x="0" y="9525"/>
                  </a:ln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846762" y="51609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5784850" y="5089525"/>
              <a:ext cx="66675" cy="76200"/>
            </a:xfrm>
            <a:custGeom>
              <a:avLst/>
              <a:gdLst/>
              <a:ahLst/>
              <a:cxnLst/>
              <a:rect l="l" t="t" r="r" b="b"/>
              <a:pathLst>
                <a:path w="66675" h="76200">
                  <a:moveTo>
                    <a:pt x="66675" y="66675"/>
                  </a:moveTo>
                  <a:lnTo>
                    <a:pt x="66675" y="76200"/>
                  </a:lnTo>
                  <a:lnTo>
                    <a:pt x="66675" y="66675"/>
                  </a:lnTo>
                </a:path>
                <a:path w="66675" h="76200">
                  <a:moveTo>
                    <a:pt x="66675" y="76200"/>
                  </a:moveTo>
                  <a:lnTo>
                    <a:pt x="66675" y="66675"/>
                  </a:lnTo>
                </a:path>
                <a:path w="66675" h="76200">
                  <a:moveTo>
                    <a:pt x="0" y="38100"/>
                  </a:moveTo>
                  <a:lnTo>
                    <a:pt x="19050" y="38100"/>
                  </a:lnTo>
                  <a:lnTo>
                    <a:pt x="0" y="38100"/>
                  </a:lnTo>
                </a:path>
                <a:path w="66675" h="76200">
                  <a:moveTo>
                    <a:pt x="47625" y="0"/>
                  </a:moveTo>
                  <a:lnTo>
                    <a:pt x="38100" y="0"/>
                  </a:ln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5818187" y="5094287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9525" y="4762"/>
                  </a:moveTo>
                  <a:lnTo>
                    <a:pt x="8128" y="1397"/>
                  </a:lnTo>
                  <a:lnTo>
                    <a:pt x="4762" y="0"/>
                  </a:lnTo>
                  <a:lnTo>
                    <a:pt x="1384" y="1397"/>
                  </a:lnTo>
                  <a:lnTo>
                    <a:pt x="0" y="4762"/>
                  </a:lnTo>
                  <a:lnTo>
                    <a:pt x="1384" y="8140"/>
                  </a:lnTo>
                  <a:lnTo>
                    <a:pt x="4762" y="9525"/>
                  </a:lnTo>
                  <a:lnTo>
                    <a:pt x="8128" y="8140"/>
                  </a:lnTo>
                  <a:lnTo>
                    <a:pt x="9525" y="4762"/>
                  </a:lnTo>
                  <a:close/>
                </a:path>
                <a:path w="19050" h="9525">
                  <a:moveTo>
                    <a:pt x="19050" y="4762"/>
                  </a:moveTo>
                  <a:lnTo>
                    <a:pt x="17653" y="1397"/>
                  </a:lnTo>
                  <a:lnTo>
                    <a:pt x="14287" y="0"/>
                  </a:lnTo>
                  <a:lnTo>
                    <a:pt x="10909" y="1397"/>
                  </a:lnTo>
                  <a:lnTo>
                    <a:pt x="9525" y="4762"/>
                  </a:lnTo>
                  <a:lnTo>
                    <a:pt x="10909" y="8140"/>
                  </a:lnTo>
                  <a:lnTo>
                    <a:pt x="14287" y="9525"/>
                  </a:lnTo>
                  <a:lnTo>
                    <a:pt x="17653" y="8140"/>
                  </a:lnTo>
                  <a:lnTo>
                    <a:pt x="1905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5822950" y="5089525"/>
              <a:ext cx="1724025" cy="361950"/>
            </a:xfrm>
            <a:custGeom>
              <a:avLst/>
              <a:gdLst/>
              <a:ahLst/>
              <a:cxnLst/>
              <a:rect l="l" t="t" r="r" b="b"/>
              <a:pathLst>
                <a:path w="1724025" h="361950">
                  <a:moveTo>
                    <a:pt x="0" y="9525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9525" y="9525"/>
                  </a:lnTo>
                </a:path>
                <a:path w="1724025" h="361950">
                  <a:moveTo>
                    <a:pt x="0" y="9525"/>
                  </a:moveTo>
                  <a:lnTo>
                    <a:pt x="9525" y="9525"/>
                  </a:lnTo>
                </a:path>
                <a:path w="1724025" h="361950">
                  <a:moveTo>
                    <a:pt x="9525" y="0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1724025" h="361950">
                  <a:moveTo>
                    <a:pt x="1724025" y="361950"/>
                  </a:moveTo>
                  <a:lnTo>
                    <a:pt x="1704975" y="361950"/>
                  </a:lnTo>
                </a:path>
                <a:path w="1724025" h="361950">
                  <a:moveTo>
                    <a:pt x="1704975" y="352425"/>
                  </a:moveTo>
                  <a:lnTo>
                    <a:pt x="1724025" y="3524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7599362" y="51514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7585075" y="5156200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9050" y="9525"/>
                  </a:moveTo>
                  <a:lnTo>
                    <a:pt x="19050" y="0"/>
                  </a:lnTo>
                  <a:lnTo>
                    <a:pt x="19050" y="9525"/>
                  </a:lnTo>
                </a:path>
                <a:path w="19050" h="9525">
                  <a:moveTo>
                    <a:pt x="19050" y="0"/>
                  </a:moveTo>
                  <a:lnTo>
                    <a:pt x="19050" y="9525"/>
                  </a:lnTo>
                </a:path>
                <a:path w="19050" h="9525">
                  <a:moveTo>
                    <a:pt x="0" y="0"/>
                  </a:moveTo>
                  <a:lnTo>
                    <a:pt x="9525" y="0"/>
                  </a:lnTo>
                </a:path>
                <a:path w="19050" h="9525">
                  <a:moveTo>
                    <a:pt x="0" y="9525"/>
                  </a:move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7580312" y="51609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7527925" y="5089525"/>
              <a:ext cx="66675" cy="76200"/>
            </a:xfrm>
            <a:custGeom>
              <a:avLst/>
              <a:gdLst/>
              <a:ahLst/>
              <a:cxnLst/>
              <a:rect l="l" t="t" r="r" b="b"/>
              <a:pathLst>
                <a:path w="66675" h="76200">
                  <a:moveTo>
                    <a:pt x="57150" y="66675"/>
                  </a:moveTo>
                  <a:lnTo>
                    <a:pt x="57150" y="66675"/>
                  </a:lnTo>
                  <a:lnTo>
                    <a:pt x="66675" y="66675"/>
                  </a:lnTo>
                </a:path>
                <a:path w="66675" h="76200">
                  <a:moveTo>
                    <a:pt x="57150" y="76200"/>
                  </a:moveTo>
                  <a:lnTo>
                    <a:pt x="66675" y="76200"/>
                  </a:lnTo>
                </a:path>
                <a:path w="66675" h="76200">
                  <a:moveTo>
                    <a:pt x="57150" y="66675"/>
                  </a:moveTo>
                  <a:lnTo>
                    <a:pt x="57150" y="76200"/>
                  </a:lnTo>
                  <a:lnTo>
                    <a:pt x="57150" y="66675"/>
                  </a:lnTo>
                </a:path>
                <a:path w="66675" h="76200">
                  <a:moveTo>
                    <a:pt x="66675" y="76200"/>
                  </a:moveTo>
                  <a:lnTo>
                    <a:pt x="66675" y="66675"/>
                  </a:lnTo>
                </a:path>
                <a:path w="66675" h="76200">
                  <a:moveTo>
                    <a:pt x="0" y="38100"/>
                  </a:moveTo>
                  <a:lnTo>
                    <a:pt x="19050" y="38100"/>
                  </a:lnTo>
                  <a:lnTo>
                    <a:pt x="0" y="38100"/>
                  </a:lnTo>
                </a:path>
                <a:path w="66675" h="76200">
                  <a:moveTo>
                    <a:pt x="38100" y="0"/>
                  </a:moveTo>
                  <a:lnTo>
                    <a:pt x="28575" y="0"/>
                  </a:lnTo>
                  <a:lnTo>
                    <a:pt x="381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7561262" y="50942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4556125" y="4156075"/>
              <a:ext cx="1076325" cy="542925"/>
            </a:xfrm>
            <a:custGeom>
              <a:avLst/>
              <a:gdLst/>
              <a:ahLst/>
              <a:cxnLst/>
              <a:rect l="l" t="t" r="r" b="b"/>
              <a:pathLst>
                <a:path w="1076325" h="542925">
                  <a:moveTo>
                    <a:pt x="28575" y="238125"/>
                  </a:moveTo>
                  <a:lnTo>
                    <a:pt x="28575" y="257175"/>
                  </a:lnTo>
                </a:path>
                <a:path w="1076325" h="542925">
                  <a:moveTo>
                    <a:pt x="19050" y="257175"/>
                  </a:moveTo>
                  <a:lnTo>
                    <a:pt x="19050" y="247650"/>
                  </a:lnTo>
                </a:path>
                <a:path w="1076325" h="542925">
                  <a:moveTo>
                    <a:pt x="38100" y="257175"/>
                  </a:moveTo>
                  <a:lnTo>
                    <a:pt x="38100" y="247650"/>
                  </a:lnTo>
                </a:path>
                <a:path w="1076325" h="542925">
                  <a:moveTo>
                    <a:pt x="19050" y="257175"/>
                  </a:moveTo>
                  <a:lnTo>
                    <a:pt x="19050" y="247650"/>
                  </a:lnTo>
                </a:path>
                <a:path w="1076325" h="542925">
                  <a:moveTo>
                    <a:pt x="38100" y="257175"/>
                  </a:moveTo>
                  <a:lnTo>
                    <a:pt x="38100" y="247650"/>
                  </a:lnTo>
                </a:path>
                <a:path w="1076325" h="542925">
                  <a:moveTo>
                    <a:pt x="57150" y="257175"/>
                  </a:moveTo>
                  <a:lnTo>
                    <a:pt x="57150" y="247650"/>
                  </a:lnTo>
                </a:path>
                <a:path w="1076325" h="542925">
                  <a:moveTo>
                    <a:pt x="47625" y="238125"/>
                  </a:moveTo>
                  <a:lnTo>
                    <a:pt x="47625" y="257175"/>
                  </a:lnTo>
                </a:path>
                <a:path w="1076325" h="542925">
                  <a:moveTo>
                    <a:pt x="9525" y="238125"/>
                  </a:moveTo>
                  <a:lnTo>
                    <a:pt x="9525" y="257175"/>
                  </a:lnTo>
                </a:path>
                <a:path w="1076325" h="542925">
                  <a:moveTo>
                    <a:pt x="9525" y="238125"/>
                  </a:moveTo>
                  <a:lnTo>
                    <a:pt x="9525" y="257175"/>
                  </a:lnTo>
                  <a:lnTo>
                    <a:pt x="19050" y="257175"/>
                  </a:lnTo>
                </a:path>
                <a:path w="1076325" h="542925">
                  <a:moveTo>
                    <a:pt x="9525" y="257175"/>
                  </a:moveTo>
                  <a:lnTo>
                    <a:pt x="9525" y="247650"/>
                  </a:lnTo>
                </a:path>
                <a:path w="1076325" h="542925">
                  <a:moveTo>
                    <a:pt x="57150" y="257175"/>
                  </a:moveTo>
                  <a:lnTo>
                    <a:pt x="104775" y="257175"/>
                  </a:lnTo>
                </a:path>
                <a:path w="1076325" h="542925">
                  <a:moveTo>
                    <a:pt x="66675" y="257175"/>
                  </a:moveTo>
                  <a:lnTo>
                    <a:pt x="104775" y="257175"/>
                  </a:lnTo>
                </a:path>
                <a:path w="1076325" h="542925">
                  <a:moveTo>
                    <a:pt x="57150" y="266700"/>
                  </a:moveTo>
                  <a:lnTo>
                    <a:pt x="66675" y="257175"/>
                  </a:lnTo>
                </a:path>
                <a:path w="1076325" h="542925">
                  <a:moveTo>
                    <a:pt x="47625" y="266700"/>
                  </a:moveTo>
                  <a:lnTo>
                    <a:pt x="57150" y="266700"/>
                  </a:lnTo>
                </a:path>
                <a:path w="1076325" h="542925">
                  <a:moveTo>
                    <a:pt x="66675" y="257175"/>
                  </a:moveTo>
                  <a:lnTo>
                    <a:pt x="47625" y="257175"/>
                  </a:lnTo>
                </a:path>
                <a:path w="1076325" h="542925">
                  <a:moveTo>
                    <a:pt x="28575" y="266700"/>
                  </a:moveTo>
                  <a:lnTo>
                    <a:pt x="47625" y="266700"/>
                  </a:lnTo>
                </a:path>
                <a:path w="1076325" h="542925">
                  <a:moveTo>
                    <a:pt x="28575" y="257175"/>
                  </a:moveTo>
                  <a:lnTo>
                    <a:pt x="38100" y="257175"/>
                  </a:lnTo>
                </a:path>
                <a:path w="1076325" h="542925">
                  <a:moveTo>
                    <a:pt x="28575" y="266700"/>
                  </a:moveTo>
                  <a:lnTo>
                    <a:pt x="38100" y="266700"/>
                  </a:lnTo>
                </a:path>
                <a:path w="1076325" h="542925">
                  <a:moveTo>
                    <a:pt x="19050" y="257175"/>
                  </a:moveTo>
                  <a:lnTo>
                    <a:pt x="19050" y="266700"/>
                  </a:lnTo>
                  <a:lnTo>
                    <a:pt x="28575" y="266700"/>
                  </a:lnTo>
                </a:path>
                <a:path w="1076325" h="542925">
                  <a:moveTo>
                    <a:pt x="38100" y="257175"/>
                  </a:moveTo>
                  <a:lnTo>
                    <a:pt x="28575" y="257175"/>
                  </a:lnTo>
                </a:path>
                <a:path w="1076325" h="542925">
                  <a:moveTo>
                    <a:pt x="38100" y="257175"/>
                  </a:moveTo>
                  <a:lnTo>
                    <a:pt x="38100" y="266700"/>
                  </a:lnTo>
                </a:path>
                <a:path w="1076325" h="542925">
                  <a:moveTo>
                    <a:pt x="28575" y="257175"/>
                  </a:moveTo>
                  <a:lnTo>
                    <a:pt x="38100" y="257175"/>
                  </a:lnTo>
                </a:path>
                <a:path w="1076325" h="542925">
                  <a:moveTo>
                    <a:pt x="19050" y="257175"/>
                  </a:moveTo>
                  <a:lnTo>
                    <a:pt x="28575" y="257175"/>
                  </a:lnTo>
                </a:path>
                <a:path w="1076325" h="542925">
                  <a:moveTo>
                    <a:pt x="19050" y="257175"/>
                  </a:moveTo>
                  <a:lnTo>
                    <a:pt x="19050" y="266700"/>
                  </a:lnTo>
                </a:path>
                <a:path w="1076325" h="542925">
                  <a:moveTo>
                    <a:pt x="38100" y="266700"/>
                  </a:moveTo>
                  <a:lnTo>
                    <a:pt x="57150" y="266700"/>
                  </a:lnTo>
                </a:path>
                <a:path w="1076325" h="542925">
                  <a:moveTo>
                    <a:pt x="47625" y="257175"/>
                  </a:moveTo>
                  <a:lnTo>
                    <a:pt x="38100" y="257175"/>
                  </a:lnTo>
                </a:path>
                <a:path w="1076325" h="542925">
                  <a:moveTo>
                    <a:pt x="47625" y="257175"/>
                  </a:moveTo>
                  <a:lnTo>
                    <a:pt x="57150" y="257175"/>
                  </a:lnTo>
                  <a:lnTo>
                    <a:pt x="57150" y="266700"/>
                  </a:lnTo>
                </a:path>
                <a:path w="1076325" h="542925">
                  <a:moveTo>
                    <a:pt x="38100" y="257175"/>
                  </a:moveTo>
                  <a:lnTo>
                    <a:pt x="38100" y="266700"/>
                  </a:lnTo>
                </a:path>
                <a:path w="1076325" h="542925">
                  <a:moveTo>
                    <a:pt x="38100" y="257175"/>
                  </a:moveTo>
                  <a:lnTo>
                    <a:pt x="47625" y="257175"/>
                  </a:lnTo>
                </a:path>
                <a:path w="1076325" h="542925">
                  <a:moveTo>
                    <a:pt x="19050" y="266700"/>
                  </a:moveTo>
                  <a:lnTo>
                    <a:pt x="9525" y="266700"/>
                  </a:lnTo>
                </a:path>
                <a:path w="1076325" h="542925">
                  <a:moveTo>
                    <a:pt x="9525" y="257175"/>
                  </a:moveTo>
                  <a:lnTo>
                    <a:pt x="19050" y="257175"/>
                  </a:lnTo>
                </a:path>
                <a:path w="1076325" h="542925">
                  <a:moveTo>
                    <a:pt x="9525" y="257175"/>
                  </a:moveTo>
                  <a:lnTo>
                    <a:pt x="9525" y="266700"/>
                  </a:lnTo>
                </a:path>
                <a:path w="1076325" h="542925">
                  <a:moveTo>
                    <a:pt x="9525" y="257175"/>
                  </a:moveTo>
                  <a:lnTo>
                    <a:pt x="0" y="257175"/>
                  </a:lnTo>
                </a:path>
                <a:path w="1076325" h="542925">
                  <a:moveTo>
                    <a:pt x="0" y="266700"/>
                  </a:moveTo>
                  <a:lnTo>
                    <a:pt x="9525" y="266700"/>
                  </a:lnTo>
                </a:path>
                <a:path w="1076325" h="542925">
                  <a:moveTo>
                    <a:pt x="0" y="257175"/>
                  </a:moveTo>
                  <a:lnTo>
                    <a:pt x="0" y="266700"/>
                  </a:lnTo>
                </a:path>
                <a:path w="1076325" h="542925">
                  <a:moveTo>
                    <a:pt x="19050" y="266700"/>
                  </a:moveTo>
                  <a:lnTo>
                    <a:pt x="28575" y="266700"/>
                  </a:lnTo>
                </a:path>
                <a:path w="1076325" h="542925">
                  <a:moveTo>
                    <a:pt x="9525" y="266700"/>
                  </a:moveTo>
                  <a:lnTo>
                    <a:pt x="19050" y="266700"/>
                  </a:lnTo>
                </a:path>
                <a:path w="1076325" h="542925">
                  <a:moveTo>
                    <a:pt x="47625" y="238125"/>
                  </a:moveTo>
                  <a:lnTo>
                    <a:pt x="47625" y="247650"/>
                  </a:lnTo>
                  <a:lnTo>
                    <a:pt x="57150" y="247650"/>
                  </a:lnTo>
                </a:path>
                <a:path w="1076325" h="542925">
                  <a:moveTo>
                    <a:pt x="38100" y="247650"/>
                  </a:moveTo>
                  <a:lnTo>
                    <a:pt x="47625" y="247650"/>
                  </a:lnTo>
                  <a:lnTo>
                    <a:pt x="47625" y="238125"/>
                  </a:lnTo>
                </a:path>
                <a:path w="1076325" h="542925">
                  <a:moveTo>
                    <a:pt x="28575" y="238125"/>
                  </a:moveTo>
                  <a:lnTo>
                    <a:pt x="28575" y="247650"/>
                  </a:lnTo>
                  <a:lnTo>
                    <a:pt x="38100" y="247650"/>
                  </a:lnTo>
                </a:path>
                <a:path w="1076325" h="542925">
                  <a:moveTo>
                    <a:pt x="28575" y="247650"/>
                  </a:moveTo>
                  <a:lnTo>
                    <a:pt x="28575" y="238125"/>
                  </a:lnTo>
                </a:path>
                <a:path w="1076325" h="542925">
                  <a:moveTo>
                    <a:pt x="19050" y="247650"/>
                  </a:moveTo>
                  <a:lnTo>
                    <a:pt x="28575" y="247650"/>
                  </a:lnTo>
                </a:path>
                <a:path w="1076325" h="542925">
                  <a:moveTo>
                    <a:pt x="9525" y="247650"/>
                  </a:moveTo>
                  <a:lnTo>
                    <a:pt x="9525" y="238125"/>
                  </a:lnTo>
                </a:path>
                <a:path w="1076325" h="542925">
                  <a:moveTo>
                    <a:pt x="19050" y="238125"/>
                  </a:moveTo>
                  <a:lnTo>
                    <a:pt x="9525" y="238125"/>
                  </a:lnTo>
                </a:path>
                <a:path w="1076325" h="542925">
                  <a:moveTo>
                    <a:pt x="19050" y="238125"/>
                  </a:moveTo>
                  <a:lnTo>
                    <a:pt x="19050" y="247650"/>
                  </a:lnTo>
                </a:path>
                <a:path w="1076325" h="542925">
                  <a:moveTo>
                    <a:pt x="542925" y="104775"/>
                  </a:moveTo>
                  <a:lnTo>
                    <a:pt x="542925" y="114300"/>
                  </a:lnTo>
                  <a:lnTo>
                    <a:pt x="552450" y="123825"/>
                  </a:lnTo>
                  <a:lnTo>
                    <a:pt x="495300" y="123825"/>
                  </a:lnTo>
                  <a:lnTo>
                    <a:pt x="504825" y="123825"/>
                  </a:lnTo>
                </a:path>
                <a:path w="1076325" h="542925">
                  <a:moveTo>
                    <a:pt x="495300" y="123825"/>
                  </a:moveTo>
                  <a:lnTo>
                    <a:pt x="504825" y="123825"/>
                  </a:lnTo>
                </a:path>
                <a:path w="1076325" h="542925">
                  <a:moveTo>
                    <a:pt x="495300" y="123825"/>
                  </a:moveTo>
                  <a:lnTo>
                    <a:pt x="514350" y="114300"/>
                  </a:lnTo>
                  <a:lnTo>
                    <a:pt x="514350" y="104775"/>
                  </a:lnTo>
                </a:path>
                <a:path w="1076325" h="542925">
                  <a:moveTo>
                    <a:pt x="542925" y="95250"/>
                  </a:moveTo>
                  <a:lnTo>
                    <a:pt x="542925" y="104775"/>
                  </a:lnTo>
                  <a:lnTo>
                    <a:pt x="552450" y="104775"/>
                  </a:lnTo>
                  <a:lnTo>
                    <a:pt x="495300" y="104775"/>
                  </a:lnTo>
                  <a:lnTo>
                    <a:pt x="504825" y="104775"/>
                  </a:lnTo>
                </a:path>
                <a:path w="1076325" h="542925">
                  <a:moveTo>
                    <a:pt x="495300" y="104775"/>
                  </a:moveTo>
                  <a:lnTo>
                    <a:pt x="504825" y="104775"/>
                  </a:lnTo>
                </a:path>
                <a:path w="1076325" h="542925">
                  <a:moveTo>
                    <a:pt x="495300" y="104775"/>
                  </a:moveTo>
                  <a:lnTo>
                    <a:pt x="514350" y="104775"/>
                  </a:lnTo>
                  <a:lnTo>
                    <a:pt x="514350" y="95250"/>
                  </a:lnTo>
                </a:path>
                <a:path w="1076325" h="542925">
                  <a:moveTo>
                    <a:pt x="542925" y="76200"/>
                  </a:moveTo>
                  <a:lnTo>
                    <a:pt x="542925" y="85725"/>
                  </a:lnTo>
                  <a:lnTo>
                    <a:pt x="552450" y="85725"/>
                  </a:lnTo>
                </a:path>
                <a:path w="1076325" h="542925">
                  <a:moveTo>
                    <a:pt x="552450" y="95250"/>
                  </a:moveTo>
                  <a:lnTo>
                    <a:pt x="552450" y="85725"/>
                  </a:lnTo>
                </a:path>
                <a:path w="1076325" h="542925">
                  <a:moveTo>
                    <a:pt x="552450" y="95250"/>
                  </a:moveTo>
                  <a:lnTo>
                    <a:pt x="495300" y="95250"/>
                  </a:lnTo>
                  <a:lnTo>
                    <a:pt x="504825" y="95250"/>
                  </a:lnTo>
                </a:path>
                <a:path w="1076325" h="542925">
                  <a:moveTo>
                    <a:pt x="495300" y="85725"/>
                  </a:moveTo>
                  <a:lnTo>
                    <a:pt x="495300" y="95250"/>
                  </a:lnTo>
                  <a:lnTo>
                    <a:pt x="504825" y="95250"/>
                  </a:lnTo>
                </a:path>
                <a:path w="1076325" h="542925">
                  <a:moveTo>
                    <a:pt x="495300" y="85725"/>
                  </a:moveTo>
                  <a:lnTo>
                    <a:pt x="514350" y="85725"/>
                  </a:lnTo>
                  <a:lnTo>
                    <a:pt x="514350" y="76200"/>
                  </a:lnTo>
                </a:path>
                <a:path w="1076325" h="542925">
                  <a:moveTo>
                    <a:pt x="542925" y="66675"/>
                  </a:moveTo>
                  <a:lnTo>
                    <a:pt x="552450" y="76200"/>
                  </a:lnTo>
                  <a:lnTo>
                    <a:pt x="495300" y="76200"/>
                  </a:lnTo>
                  <a:lnTo>
                    <a:pt x="504825" y="76200"/>
                  </a:lnTo>
                </a:path>
                <a:path w="1076325" h="542925">
                  <a:moveTo>
                    <a:pt x="495300" y="76200"/>
                  </a:moveTo>
                  <a:lnTo>
                    <a:pt x="504825" y="76200"/>
                  </a:lnTo>
                </a:path>
                <a:path w="1076325" h="542925">
                  <a:moveTo>
                    <a:pt x="495300" y="76200"/>
                  </a:moveTo>
                  <a:lnTo>
                    <a:pt x="514350" y="66675"/>
                  </a:lnTo>
                </a:path>
                <a:path w="1076325" h="542925">
                  <a:moveTo>
                    <a:pt x="542925" y="47625"/>
                  </a:moveTo>
                  <a:lnTo>
                    <a:pt x="542925" y="57150"/>
                  </a:lnTo>
                  <a:lnTo>
                    <a:pt x="552450" y="57150"/>
                  </a:lnTo>
                </a:path>
                <a:path w="1076325" h="542925">
                  <a:moveTo>
                    <a:pt x="552450" y="66675"/>
                  </a:moveTo>
                  <a:lnTo>
                    <a:pt x="552450" y="57150"/>
                  </a:lnTo>
                </a:path>
                <a:path w="1076325" h="542925">
                  <a:moveTo>
                    <a:pt x="552450" y="66675"/>
                  </a:moveTo>
                  <a:lnTo>
                    <a:pt x="495300" y="66675"/>
                  </a:lnTo>
                  <a:lnTo>
                    <a:pt x="504825" y="66675"/>
                  </a:lnTo>
                </a:path>
                <a:path w="1076325" h="542925">
                  <a:moveTo>
                    <a:pt x="495300" y="57150"/>
                  </a:moveTo>
                  <a:lnTo>
                    <a:pt x="495300" y="66675"/>
                  </a:lnTo>
                  <a:lnTo>
                    <a:pt x="504825" y="66675"/>
                  </a:lnTo>
                </a:path>
                <a:path w="1076325" h="542925">
                  <a:moveTo>
                    <a:pt x="495300" y="57150"/>
                  </a:moveTo>
                  <a:lnTo>
                    <a:pt x="514350" y="57150"/>
                  </a:lnTo>
                  <a:lnTo>
                    <a:pt x="514350" y="47625"/>
                  </a:lnTo>
                </a:path>
                <a:path w="1076325" h="542925">
                  <a:moveTo>
                    <a:pt x="542925" y="28575"/>
                  </a:moveTo>
                  <a:lnTo>
                    <a:pt x="542925" y="38100"/>
                  </a:lnTo>
                  <a:lnTo>
                    <a:pt x="552450" y="47625"/>
                  </a:lnTo>
                  <a:lnTo>
                    <a:pt x="495300" y="47625"/>
                  </a:lnTo>
                  <a:lnTo>
                    <a:pt x="504825" y="47625"/>
                  </a:lnTo>
                </a:path>
                <a:path w="1076325" h="542925">
                  <a:moveTo>
                    <a:pt x="495300" y="47625"/>
                  </a:moveTo>
                  <a:lnTo>
                    <a:pt x="504825" y="47625"/>
                  </a:lnTo>
                </a:path>
                <a:path w="1076325" h="542925">
                  <a:moveTo>
                    <a:pt x="495300" y="47625"/>
                  </a:moveTo>
                  <a:lnTo>
                    <a:pt x="514350" y="38100"/>
                  </a:lnTo>
                  <a:lnTo>
                    <a:pt x="514350" y="28575"/>
                  </a:lnTo>
                </a:path>
                <a:path w="1076325" h="542925">
                  <a:moveTo>
                    <a:pt x="542925" y="152400"/>
                  </a:moveTo>
                  <a:lnTo>
                    <a:pt x="542925" y="161925"/>
                  </a:lnTo>
                  <a:lnTo>
                    <a:pt x="552450" y="171450"/>
                  </a:lnTo>
                  <a:lnTo>
                    <a:pt x="495300" y="171450"/>
                  </a:lnTo>
                  <a:lnTo>
                    <a:pt x="504825" y="171450"/>
                  </a:lnTo>
                </a:path>
                <a:path w="1076325" h="542925">
                  <a:moveTo>
                    <a:pt x="495300" y="171450"/>
                  </a:moveTo>
                  <a:lnTo>
                    <a:pt x="504825" y="171450"/>
                  </a:lnTo>
                </a:path>
                <a:path w="1076325" h="542925">
                  <a:moveTo>
                    <a:pt x="495300" y="171450"/>
                  </a:moveTo>
                  <a:lnTo>
                    <a:pt x="514350" y="161925"/>
                  </a:lnTo>
                  <a:lnTo>
                    <a:pt x="514350" y="152400"/>
                  </a:lnTo>
                </a:path>
                <a:path w="1076325" h="542925">
                  <a:moveTo>
                    <a:pt x="542925" y="142875"/>
                  </a:moveTo>
                  <a:lnTo>
                    <a:pt x="542925" y="152400"/>
                  </a:lnTo>
                  <a:lnTo>
                    <a:pt x="552450" y="152400"/>
                  </a:lnTo>
                  <a:lnTo>
                    <a:pt x="495300" y="152400"/>
                  </a:lnTo>
                  <a:lnTo>
                    <a:pt x="504825" y="152400"/>
                  </a:lnTo>
                </a:path>
                <a:path w="1076325" h="542925">
                  <a:moveTo>
                    <a:pt x="495300" y="152400"/>
                  </a:moveTo>
                  <a:lnTo>
                    <a:pt x="504825" y="152400"/>
                  </a:lnTo>
                </a:path>
                <a:path w="1076325" h="542925">
                  <a:moveTo>
                    <a:pt x="495300" y="152400"/>
                  </a:moveTo>
                  <a:lnTo>
                    <a:pt x="514350" y="152400"/>
                  </a:lnTo>
                  <a:lnTo>
                    <a:pt x="514350" y="142875"/>
                  </a:lnTo>
                </a:path>
                <a:path w="1076325" h="542925">
                  <a:moveTo>
                    <a:pt x="542925" y="123825"/>
                  </a:moveTo>
                  <a:lnTo>
                    <a:pt x="542925" y="133350"/>
                  </a:lnTo>
                  <a:lnTo>
                    <a:pt x="552450" y="133350"/>
                  </a:lnTo>
                </a:path>
                <a:path w="1076325" h="542925">
                  <a:moveTo>
                    <a:pt x="552450" y="142875"/>
                  </a:moveTo>
                  <a:lnTo>
                    <a:pt x="552450" y="133350"/>
                  </a:lnTo>
                </a:path>
                <a:path w="1076325" h="542925">
                  <a:moveTo>
                    <a:pt x="552450" y="142875"/>
                  </a:moveTo>
                  <a:lnTo>
                    <a:pt x="495300" y="142875"/>
                  </a:lnTo>
                  <a:lnTo>
                    <a:pt x="504825" y="142875"/>
                  </a:lnTo>
                </a:path>
                <a:path w="1076325" h="542925">
                  <a:moveTo>
                    <a:pt x="495300" y="133350"/>
                  </a:moveTo>
                  <a:lnTo>
                    <a:pt x="495300" y="142875"/>
                  </a:lnTo>
                  <a:lnTo>
                    <a:pt x="504825" y="142875"/>
                  </a:lnTo>
                </a:path>
                <a:path w="1076325" h="542925">
                  <a:moveTo>
                    <a:pt x="495300" y="133350"/>
                  </a:moveTo>
                  <a:lnTo>
                    <a:pt x="514350" y="133350"/>
                  </a:lnTo>
                  <a:lnTo>
                    <a:pt x="514350" y="123825"/>
                  </a:lnTo>
                </a:path>
                <a:path w="1076325" h="542925">
                  <a:moveTo>
                    <a:pt x="514350" y="190500"/>
                  </a:moveTo>
                  <a:lnTo>
                    <a:pt x="542925" y="190500"/>
                  </a:lnTo>
                </a:path>
                <a:path w="1076325" h="542925">
                  <a:moveTo>
                    <a:pt x="514350" y="171450"/>
                  </a:moveTo>
                  <a:lnTo>
                    <a:pt x="514350" y="190500"/>
                  </a:lnTo>
                </a:path>
                <a:path w="1076325" h="542925">
                  <a:moveTo>
                    <a:pt x="542925" y="171450"/>
                  </a:moveTo>
                  <a:lnTo>
                    <a:pt x="542925" y="190500"/>
                  </a:lnTo>
                </a:path>
                <a:path w="1076325" h="542925">
                  <a:moveTo>
                    <a:pt x="504825" y="133350"/>
                  </a:moveTo>
                  <a:lnTo>
                    <a:pt x="552450" y="133350"/>
                  </a:lnTo>
                </a:path>
                <a:path w="1076325" h="542925">
                  <a:moveTo>
                    <a:pt x="504825" y="152400"/>
                  </a:moveTo>
                  <a:lnTo>
                    <a:pt x="552450" y="152400"/>
                  </a:lnTo>
                </a:path>
                <a:path w="1076325" h="542925">
                  <a:moveTo>
                    <a:pt x="504825" y="171450"/>
                  </a:moveTo>
                  <a:lnTo>
                    <a:pt x="552450" y="171450"/>
                  </a:lnTo>
                </a:path>
                <a:path w="1076325" h="542925">
                  <a:moveTo>
                    <a:pt x="504825" y="9525"/>
                  </a:moveTo>
                  <a:lnTo>
                    <a:pt x="504825" y="28575"/>
                  </a:lnTo>
                  <a:lnTo>
                    <a:pt x="514350" y="28575"/>
                  </a:lnTo>
                  <a:lnTo>
                    <a:pt x="542925" y="28575"/>
                  </a:lnTo>
                </a:path>
                <a:path w="1076325" h="542925">
                  <a:moveTo>
                    <a:pt x="542925" y="0"/>
                  </a:moveTo>
                  <a:lnTo>
                    <a:pt x="542925" y="9525"/>
                  </a:lnTo>
                </a:path>
                <a:path w="1076325" h="542925">
                  <a:moveTo>
                    <a:pt x="514350" y="0"/>
                  </a:moveTo>
                  <a:lnTo>
                    <a:pt x="514350" y="9525"/>
                  </a:lnTo>
                </a:path>
                <a:path w="1076325" h="542925">
                  <a:moveTo>
                    <a:pt x="504825" y="9525"/>
                  </a:moveTo>
                  <a:lnTo>
                    <a:pt x="552450" y="9525"/>
                  </a:lnTo>
                  <a:lnTo>
                    <a:pt x="504825" y="9525"/>
                  </a:lnTo>
                </a:path>
                <a:path w="1076325" h="542925">
                  <a:moveTo>
                    <a:pt x="552450" y="9525"/>
                  </a:moveTo>
                  <a:lnTo>
                    <a:pt x="504825" y="9525"/>
                  </a:lnTo>
                </a:path>
                <a:path w="1076325" h="542925">
                  <a:moveTo>
                    <a:pt x="504825" y="47625"/>
                  </a:moveTo>
                  <a:lnTo>
                    <a:pt x="552450" y="47625"/>
                  </a:lnTo>
                </a:path>
                <a:path w="1076325" h="542925">
                  <a:moveTo>
                    <a:pt x="542925" y="9525"/>
                  </a:moveTo>
                  <a:lnTo>
                    <a:pt x="542925" y="28575"/>
                  </a:lnTo>
                </a:path>
                <a:path w="1076325" h="542925">
                  <a:moveTo>
                    <a:pt x="504825" y="57150"/>
                  </a:moveTo>
                  <a:lnTo>
                    <a:pt x="552450" y="57150"/>
                  </a:lnTo>
                </a:path>
                <a:path w="1076325" h="542925">
                  <a:moveTo>
                    <a:pt x="504825" y="76200"/>
                  </a:moveTo>
                  <a:lnTo>
                    <a:pt x="552450" y="76200"/>
                  </a:lnTo>
                </a:path>
                <a:path w="1076325" h="542925">
                  <a:moveTo>
                    <a:pt x="504825" y="95250"/>
                  </a:moveTo>
                  <a:lnTo>
                    <a:pt x="552450" y="95250"/>
                  </a:lnTo>
                </a:path>
                <a:path w="1076325" h="542925">
                  <a:moveTo>
                    <a:pt x="504825" y="104775"/>
                  </a:moveTo>
                  <a:lnTo>
                    <a:pt x="552450" y="104775"/>
                  </a:lnTo>
                </a:path>
                <a:path w="1076325" h="542925">
                  <a:moveTo>
                    <a:pt x="504825" y="123825"/>
                  </a:moveTo>
                  <a:lnTo>
                    <a:pt x="552450" y="123825"/>
                  </a:lnTo>
                </a:path>
                <a:path w="1076325" h="542925">
                  <a:moveTo>
                    <a:pt x="552450" y="200025"/>
                  </a:moveTo>
                  <a:lnTo>
                    <a:pt x="552450" y="209550"/>
                  </a:lnTo>
                </a:path>
                <a:path w="1076325" h="542925">
                  <a:moveTo>
                    <a:pt x="504825" y="200025"/>
                  </a:moveTo>
                  <a:lnTo>
                    <a:pt x="504825" y="190500"/>
                  </a:lnTo>
                  <a:lnTo>
                    <a:pt x="514350" y="190500"/>
                  </a:lnTo>
                </a:path>
                <a:path w="1076325" h="542925">
                  <a:moveTo>
                    <a:pt x="504825" y="200025"/>
                  </a:moveTo>
                  <a:lnTo>
                    <a:pt x="504825" y="209550"/>
                  </a:lnTo>
                </a:path>
                <a:path w="1076325" h="542925">
                  <a:moveTo>
                    <a:pt x="514350" y="200025"/>
                  </a:moveTo>
                  <a:lnTo>
                    <a:pt x="514350" y="209550"/>
                  </a:lnTo>
                </a:path>
                <a:path w="1076325" h="542925">
                  <a:moveTo>
                    <a:pt x="542925" y="200025"/>
                  </a:moveTo>
                  <a:lnTo>
                    <a:pt x="542925" y="209550"/>
                  </a:lnTo>
                </a:path>
                <a:path w="1076325" h="542925">
                  <a:moveTo>
                    <a:pt x="542925" y="200025"/>
                  </a:moveTo>
                  <a:lnTo>
                    <a:pt x="542925" y="190500"/>
                  </a:lnTo>
                </a:path>
                <a:path w="1076325" h="542925">
                  <a:moveTo>
                    <a:pt x="552450" y="209550"/>
                  </a:moveTo>
                  <a:lnTo>
                    <a:pt x="504825" y="209550"/>
                  </a:lnTo>
                </a:path>
                <a:path w="1076325" h="542925">
                  <a:moveTo>
                    <a:pt x="552450" y="200025"/>
                  </a:moveTo>
                  <a:lnTo>
                    <a:pt x="504825" y="200025"/>
                  </a:lnTo>
                </a:path>
                <a:path w="1076325" h="542925">
                  <a:moveTo>
                    <a:pt x="504825" y="209550"/>
                  </a:moveTo>
                  <a:lnTo>
                    <a:pt x="552450" y="209550"/>
                  </a:lnTo>
                </a:path>
                <a:path w="1076325" h="542925">
                  <a:moveTo>
                    <a:pt x="257175" y="428625"/>
                  </a:moveTo>
                  <a:lnTo>
                    <a:pt x="257175" y="419100"/>
                  </a:lnTo>
                </a:path>
                <a:path w="1076325" h="542925">
                  <a:moveTo>
                    <a:pt x="257175" y="428625"/>
                  </a:moveTo>
                  <a:lnTo>
                    <a:pt x="247650" y="428625"/>
                  </a:lnTo>
                  <a:lnTo>
                    <a:pt x="285750" y="428625"/>
                  </a:lnTo>
                </a:path>
                <a:path w="1076325" h="542925">
                  <a:moveTo>
                    <a:pt x="276225" y="419100"/>
                  </a:moveTo>
                  <a:lnTo>
                    <a:pt x="276225" y="428625"/>
                  </a:lnTo>
                  <a:lnTo>
                    <a:pt x="285750" y="428625"/>
                  </a:lnTo>
                </a:path>
                <a:path w="1076325" h="542925">
                  <a:moveTo>
                    <a:pt x="123825" y="419100"/>
                  </a:moveTo>
                  <a:lnTo>
                    <a:pt x="123825" y="428625"/>
                  </a:lnTo>
                  <a:lnTo>
                    <a:pt x="133350" y="428625"/>
                  </a:lnTo>
                  <a:lnTo>
                    <a:pt x="95250" y="428625"/>
                  </a:lnTo>
                  <a:lnTo>
                    <a:pt x="104775" y="419100"/>
                  </a:lnTo>
                </a:path>
                <a:path w="1076325" h="542925">
                  <a:moveTo>
                    <a:pt x="123825" y="447675"/>
                  </a:moveTo>
                  <a:lnTo>
                    <a:pt x="133350" y="457200"/>
                  </a:lnTo>
                  <a:lnTo>
                    <a:pt x="95250" y="457200"/>
                  </a:lnTo>
                  <a:lnTo>
                    <a:pt x="95250" y="447675"/>
                  </a:lnTo>
                  <a:lnTo>
                    <a:pt x="104775" y="447675"/>
                  </a:lnTo>
                </a:path>
                <a:path w="1076325" h="542925">
                  <a:moveTo>
                    <a:pt x="123825" y="428625"/>
                  </a:moveTo>
                  <a:lnTo>
                    <a:pt x="123825" y="438150"/>
                  </a:lnTo>
                  <a:lnTo>
                    <a:pt x="133350" y="438150"/>
                  </a:lnTo>
                </a:path>
                <a:path w="1076325" h="542925">
                  <a:moveTo>
                    <a:pt x="133350" y="447675"/>
                  </a:moveTo>
                  <a:lnTo>
                    <a:pt x="133350" y="438150"/>
                  </a:lnTo>
                </a:path>
                <a:path w="1076325" h="542925">
                  <a:moveTo>
                    <a:pt x="133350" y="447675"/>
                  </a:moveTo>
                  <a:lnTo>
                    <a:pt x="95250" y="447675"/>
                  </a:lnTo>
                </a:path>
                <a:path w="1076325" h="542925">
                  <a:moveTo>
                    <a:pt x="95250" y="438150"/>
                  </a:moveTo>
                  <a:lnTo>
                    <a:pt x="95250" y="447675"/>
                  </a:lnTo>
                </a:path>
                <a:path w="1076325" h="542925">
                  <a:moveTo>
                    <a:pt x="95250" y="438150"/>
                  </a:moveTo>
                  <a:lnTo>
                    <a:pt x="104775" y="438150"/>
                  </a:lnTo>
                  <a:lnTo>
                    <a:pt x="104775" y="428625"/>
                  </a:lnTo>
                </a:path>
                <a:path w="1076325" h="542925">
                  <a:moveTo>
                    <a:pt x="142875" y="542925"/>
                  </a:moveTo>
                  <a:lnTo>
                    <a:pt x="133350" y="542925"/>
                  </a:lnTo>
                  <a:lnTo>
                    <a:pt x="142875" y="542925"/>
                  </a:lnTo>
                  <a:lnTo>
                    <a:pt x="152400" y="542925"/>
                  </a:lnTo>
                </a:path>
                <a:path w="1076325" h="542925">
                  <a:moveTo>
                    <a:pt x="142875" y="542925"/>
                  </a:moveTo>
                  <a:lnTo>
                    <a:pt x="142875" y="514350"/>
                  </a:lnTo>
                  <a:lnTo>
                    <a:pt x="152400" y="514350"/>
                  </a:lnTo>
                </a:path>
                <a:path w="1076325" h="542925">
                  <a:moveTo>
                    <a:pt x="142875" y="514350"/>
                  </a:moveTo>
                  <a:lnTo>
                    <a:pt x="133350" y="514350"/>
                  </a:lnTo>
                  <a:lnTo>
                    <a:pt x="142875" y="514350"/>
                  </a:lnTo>
                </a:path>
                <a:path w="1076325" h="542925">
                  <a:moveTo>
                    <a:pt x="142875" y="523875"/>
                  </a:moveTo>
                  <a:lnTo>
                    <a:pt x="142875" y="514350"/>
                  </a:lnTo>
                </a:path>
                <a:path w="1076325" h="542925">
                  <a:moveTo>
                    <a:pt x="142875" y="523875"/>
                  </a:moveTo>
                  <a:lnTo>
                    <a:pt x="142875" y="542925"/>
                  </a:lnTo>
                </a:path>
                <a:path w="1076325" h="542925">
                  <a:moveTo>
                    <a:pt x="257175" y="428625"/>
                  </a:moveTo>
                  <a:lnTo>
                    <a:pt x="257175" y="438150"/>
                  </a:lnTo>
                  <a:lnTo>
                    <a:pt x="247650" y="438150"/>
                  </a:lnTo>
                  <a:lnTo>
                    <a:pt x="247650" y="447675"/>
                  </a:lnTo>
                  <a:lnTo>
                    <a:pt x="285750" y="447675"/>
                  </a:lnTo>
                  <a:lnTo>
                    <a:pt x="285750" y="438150"/>
                  </a:lnTo>
                </a:path>
                <a:path w="1076325" h="542925">
                  <a:moveTo>
                    <a:pt x="276225" y="438150"/>
                  </a:moveTo>
                  <a:lnTo>
                    <a:pt x="285750" y="438150"/>
                  </a:lnTo>
                </a:path>
                <a:path w="1076325" h="542925">
                  <a:moveTo>
                    <a:pt x="276225" y="438150"/>
                  </a:moveTo>
                  <a:lnTo>
                    <a:pt x="276225" y="428625"/>
                  </a:lnTo>
                </a:path>
                <a:path w="1076325" h="542925">
                  <a:moveTo>
                    <a:pt x="257175" y="447675"/>
                  </a:moveTo>
                  <a:lnTo>
                    <a:pt x="247650" y="457200"/>
                  </a:lnTo>
                  <a:lnTo>
                    <a:pt x="285750" y="457200"/>
                  </a:lnTo>
                  <a:lnTo>
                    <a:pt x="276225" y="447675"/>
                  </a:lnTo>
                  <a:lnTo>
                    <a:pt x="285750" y="447675"/>
                  </a:lnTo>
                </a:path>
                <a:path w="1076325" h="542925">
                  <a:moveTo>
                    <a:pt x="276225" y="447675"/>
                  </a:moveTo>
                  <a:lnTo>
                    <a:pt x="285750" y="447675"/>
                  </a:lnTo>
                </a:path>
                <a:path w="1076325" h="542925">
                  <a:moveTo>
                    <a:pt x="123825" y="361950"/>
                  </a:moveTo>
                  <a:lnTo>
                    <a:pt x="123825" y="371475"/>
                  </a:lnTo>
                  <a:lnTo>
                    <a:pt x="133350" y="381000"/>
                  </a:lnTo>
                  <a:lnTo>
                    <a:pt x="95250" y="381000"/>
                  </a:lnTo>
                  <a:lnTo>
                    <a:pt x="95250" y="371475"/>
                  </a:lnTo>
                  <a:lnTo>
                    <a:pt x="104775" y="371475"/>
                  </a:lnTo>
                  <a:lnTo>
                    <a:pt x="104775" y="361950"/>
                  </a:lnTo>
                </a:path>
                <a:path w="1076325" h="542925">
                  <a:moveTo>
                    <a:pt x="123825" y="381000"/>
                  </a:moveTo>
                  <a:lnTo>
                    <a:pt x="123825" y="390525"/>
                  </a:lnTo>
                  <a:lnTo>
                    <a:pt x="133350" y="390525"/>
                  </a:lnTo>
                  <a:lnTo>
                    <a:pt x="95250" y="390525"/>
                  </a:lnTo>
                  <a:lnTo>
                    <a:pt x="104775" y="381000"/>
                  </a:lnTo>
                </a:path>
                <a:path w="1076325" h="542925">
                  <a:moveTo>
                    <a:pt x="123825" y="400050"/>
                  </a:moveTo>
                  <a:lnTo>
                    <a:pt x="123825" y="409575"/>
                  </a:lnTo>
                  <a:lnTo>
                    <a:pt x="133350" y="419100"/>
                  </a:lnTo>
                  <a:lnTo>
                    <a:pt x="95250" y="419100"/>
                  </a:lnTo>
                  <a:lnTo>
                    <a:pt x="95250" y="409575"/>
                  </a:lnTo>
                  <a:lnTo>
                    <a:pt x="104775" y="409575"/>
                  </a:lnTo>
                  <a:lnTo>
                    <a:pt x="104775" y="400050"/>
                  </a:lnTo>
                </a:path>
                <a:path w="1076325" h="542925">
                  <a:moveTo>
                    <a:pt x="123825" y="390525"/>
                  </a:moveTo>
                  <a:lnTo>
                    <a:pt x="123825" y="400050"/>
                  </a:lnTo>
                  <a:lnTo>
                    <a:pt x="133350" y="400050"/>
                  </a:lnTo>
                  <a:lnTo>
                    <a:pt x="95250" y="400050"/>
                  </a:lnTo>
                  <a:lnTo>
                    <a:pt x="104775" y="400050"/>
                  </a:lnTo>
                  <a:lnTo>
                    <a:pt x="104775" y="390525"/>
                  </a:lnTo>
                </a:path>
                <a:path w="1076325" h="542925">
                  <a:moveTo>
                    <a:pt x="123825" y="342900"/>
                  </a:moveTo>
                  <a:lnTo>
                    <a:pt x="133350" y="352425"/>
                  </a:lnTo>
                  <a:lnTo>
                    <a:pt x="95250" y="352425"/>
                  </a:lnTo>
                  <a:lnTo>
                    <a:pt x="95250" y="342900"/>
                  </a:lnTo>
                  <a:lnTo>
                    <a:pt x="104775" y="342900"/>
                  </a:lnTo>
                </a:path>
                <a:path w="1076325" h="542925">
                  <a:moveTo>
                    <a:pt x="123825" y="352425"/>
                  </a:moveTo>
                  <a:lnTo>
                    <a:pt x="123825" y="361950"/>
                  </a:lnTo>
                  <a:lnTo>
                    <a:pt x="133350" y="361950"/>
                  </a:lnTo>
                  <a:lnTo>
                    <a:pt x="95250" y="361950"/>
                  </a:lnTo>
                  <a:lnTo>
                    <a:pt x="104775" y="361950"/>
                  </a:lnTo>
                  <a:lnTo>
                    <a:pt x="104775" y="352425"/>
                  </a:lnTo>
                </a:path>
                <a:path w="1076325" h="542925">
                  <a:moveTo>
                    <a:pt x="123825" y="314325"/>
                  </a:moveTo>
                  <a:lnTo>
                    <a:pt x="123825" y="323850"/>
                  </a:lnTo>
                  <a:lnTo>
                    <a:pt x="133350" y="323850"/>
                  </a:lnTo>
                  <a:lnTo>
                    <a:pt x="95250" y="323850"/>
                  </a:lnTo>
                  <a:lnTo>
                    <a:pt x="104775" y="314325"/>
                  </a:lnTo>
                </a:path>
                <a:path w="1076325" h="542925">
                  <a:moveTo>
                    <a:pt x="123825" y="323850"/>
                  </a:moveTo>
                  <a:lnTo>
                    <a:pt x="123825" y="333375"/>
                  </a:lnTo>
                  <a:lnTo>
                    <a:pt x="133350" y="333375"/>
                  </a:lnTo>
                </a:path>
                <a:path w="1076325" h="542925">
                  <a:moveTo>
                    <a:pt x="133350" y="342900"/>
                  </a:moveTo>
                  <a:lnTo>
                    <a:pt x="133350" y="333375"/>
                  </a:lnTo>
                </a:path>
                <a:path w="1076325" h="542925">
                  <a:moveTo>
                    <a:pt x="133350" y="342900"/>
                  </a:moveTo>
                  <a:lnTo>
                    <a:pt x="95250" y="342900"/>
                  </a:lnTo>
                </a:path>
                <a:path w="1076325" h="542925">
                  <a:moveTo>
                    <a:pt x="95250" y="333375"/>
                  </a:moveTo>
                  <a:lnTo>
                    <a:pt x="95250" y="342900"/>
                  </a:lnTo>
                </a:path>
                <a:path w="1076325" h="542925">
                  <a:moveTo>
                    <a:pt x="95250" y="333375"/>
                  </a:moveTo>
                  <a:lnTo>
                    <a:pt x="104775" y="333375"/>
                  </a:lnTo>
                  <a:lnTo>
                    <a:pt x="104775" y="323850"/>
                  </a:lnTo>
                </a:path>
                <a:path w="1076325" h="542925">
                  <a:moveTo>
                    <a:pt x="123825" y="295275"/>
                  </a:moveTo>
                  <a:lnTo>
                    <a:pt x="123825" y="304800"/>
                  </a:lnTo>
                  <a:lnTo>
                    <a:pt x="133350" y="314325"/>
                  </a:lnTo>
                  <a:lnTo>
                    <a:pt x="95250" y="314325"/>
                  </a:lnTo>
                  <a:lnTo>
                    <a:pt x="95250" y="304800"/>
                  </a:lnTo>
                  <a:lnTo>
                    <a:pt x="104775" y="304800"/>
                  </a:lnTo>
                  <a:lnTo>
                    <a:pt x="104775" y="295275"/>
                  </a:lnTo>
                </a:path>
                <a:path w="1076325" h="542925">
                  <a:moveTo>
                    <a:pt x="257175" y="361950"/>
                  </a:moveTo>
                  <a:lnTo>
                    <a:pt x="257175" y="371475"/>
                  </a:lnTo>
                  <a:lnTo>
                    <a:pt x="247650" y="381000"/>
                  </a:lnTo>
                  <a:lnTo>
                    <a:pt x="285750" y="381000"/>
                  </a:lnTo>
                  <a:lnTo>
                    <a:pt x="285750" y="371475"/>
                  </a:lnTo>
                </a:path>
                <a:path w="1076325" h="542925">
                  <a:moveTo>
                    <a:pt x="276225" y="371475"/>
                  </a:moveTo>
                  <a:lnTo>
                    <a:pt x="285750" y="371475"/>
                  </a:lnTo>
                </a:path>
                <a:path w="1076325" h="542925">
                  <a:moveTo>
                    <a:pt x="276225" y="371475"/>
                  </a:moveTo>
                  <a:lnTo>
                    <a:pt x="276225" y="361950"/>
                  </a:lnTo>
                </a:path>
                <a:path w="1076325" h="542925">
                  <a:moveTo>
                    <a:pt x="257175" y="390525"/>
                  </a:moveTo>
                  <a:lnTo>
                    <a:pt x="257175" y="381000"/>
                  </a:lnTo>
                </a:path>
                <a:path w="1076325" h="542925">
                  <a:moveTo>
                    <a:pt x="257175" y="390525"/>
                  </a:moveTo>
                  <a:lnTo>
                    <a:pt x="247650" y="390525"/>
                  </a:lnTo>
                  <a:lnTo>
                    <a:pt x="285750" y="390525"/>
                  </a:lnTo>
                </a:path>
                <a:path w="1076325" h="542925">
                  <a:moveTo>
                    <a:pt x="276225" y="381000"/>
                  </a:moveTo>
                  <a:lnTo>
                    <a:pt x="276225" y="390525"/>
                  </a:lnTo>
                  <a:lnTo>
                    <a:pt x="285750" y="390525"/>
                  </a:lnTo>
                </a:path>
                <a:path w="1076325" h="542925">
                  <a:moveTo>
                    <a:pt x="257175" y="400050"/>
                  </a:moveTo>
                  <a:lnTo>
                    <a:pt x="257175" y="409575"/>
                  </a:lnTo>
                  <a:lnTo>
                    <a:pt x="247650" y="419100"/>
                  </a:lnTo>
                  <a:lnTo>
                    <a:pt x="285750" y="419100"/>
                  </a:lnTo>
                  <a:lnTo>
                    <a:pt x="276225" y="409575"/>
                  </a:lnTo>
                  <a:lnTo>
                    <a:pt x="285750" y="409575"/>
                  </a:lnTo>
                </a:path>
                <a:path w="1076325" h="542925">
                  <a:moveTo>
                    <a:pt x="276225" y="409575"/>
                  </a:moveTo>
                  <a:lnTo>
                    <a:pt x="285750" y="409575"/>
                  </a:lnTo>
                </a:path>
                <a:path w="1076325" h="542925">
                  <a:moveTo>
                    <a:pt x="276225" y="409575"/>
                  </a:moveTo>
                  <a:lnTo>
                    <a:pt x="276225" y="400050"/>
                  </a:lnTo>
                </a:path>
                <a:path w="1076325" h="542925">
                  <a:moveTo>
                    <a:pt x="257175" y="390525"/>
                  </a:moveTo>
                  <a:lnTo>
                    <a:pt x="257175" y="400050"/>
                  </a:lnTo>
                  <a:lnTo>
                    <a:pt x="247650" y="400050"/>
                  </a:lnTo>
                  <a:lnTo>
                    <a:pt x="285750" y="400050"/>
                  </a:lnTo>
                </a:path>
                <a:path w="1076325" h="542925">
                  <a:moveTo>
                    <a:pt x="276225" y="400050"/>
                  </a:moveTo>
                  <a:lnTo>
                    <a:pt x="285750" y="400050"/>
                  </a:lnTo>
                </a:path>
                <a:path w="1076325" h="542925">
                  <a:moveTo>
                    <a:pt x="276225" y="400050"/>
                  </a:moveTo>
                  <a:lnTo>
                    <a:pt x="276225" y="390525"/>
                  </a:lnTo>
                </a:path>
                <a:path w="1076325" h="542925">
                  <a:moveTo>
                    <a:pt x="257175" y="323850"/>
                  </a:moveTo>
                  <a:lnTo>
                    <a:pt x="257175" y="314325"/>
                  </a:lnTo>
                </a:path>
                <a:path w="1076325" h="542925">
                  <a:moveTo>
                    <a:pt x="257175" y="323850"/>
                  </a:moveTo>
                  <a:lnTo>
                    <a:pt x="247650" y="323850"/>
                  </a:lnTo>
                  <a:lnTo>
                    <a:pt x="285750" y="323850"/>
                  </a:lnTo>
                </a:path>
                <a:path w="1076325" h="542925">
                  <a:moveTo>
                    <a:pt x="276225" y="314325"/>
                  </a:moveTo>
                  <a:lnTo>
                    <a:pt x="276225" y="323850"/>
                  </a:lnTo>
                  <a:lnTo>
                    <a:pt x="285750" y="323850"/>
                  </a:lnTo>
                </a:path>
                <a:path w="1076325" h="542925">
                  <a:moveTo>
                    <a:pt x="257175" y="323850"/>
                  </a:moveTo>
                  <a:lnTo>
                    <a:pt x="257175" y="333375"/>
                  </a:lnTo>
                  <a:lnTo>
                    <a:pt x="247650" y="333375"/>
                  </a:lnTo>
                  <a:lnTo>
                    <a:pt x="247650" y="342900"/>
                  </a:lnTo>
                  <a:lnTo>
                    <a:pt x="285750" y="342900"/>
                  </a:lnTo>
                  <a:lnTo>
                    <a:pt x="285750" y="333375"/>
                  </a:lnTo>
                </a:path>
                <a:path w="1076325" h="542925">
                  <a:moveTo>
                    <a:pt x="276225" y="333375"/>
                  </a:moveTo>
                  <a:lnTo>
                    <a:pt x="285750" y="333375"/>
                  </a:lnTo>
                </a:path>
                <a:path w="1076325" h="542925">
                  <a:moveTo>
                    <a:pt x="276225" y="333375"/>
                  </a:moveTo>
                  <a:lnTo>
                    <a:pt x="276225" y="323850"/>
                  </a:lnTo>
                </a:path>
                <a:path w="1076325" h="542925">
                  <a:moveTo>
                    <a:pt x="257175" y="342900"/>
                  </a:moveTo>
                  <a:lnTo>
                    <a:pt x="247650" y="352425"/>
                  </a:lnTo>
                  <a:lnTo>
                    <a:pt x="285750" y="352425"/>
                  </a:lnTo>
                  <a:lnTo>
                    <a:pt x="276225" y="342900"/>
                  </a:lnTo>
                  <a:lnTo>
                    <a:pt x="285750" y="342900"/>
                  </a:lnTo>
                </a:path>
                <a:path w="1076325" h="542925">
                  <a:moveTo>
                    <a:pt x="276225" y="342900"/>
                  </a:moveTo>
                  <a:lnTo>
                    <a:pt x="285750" y="342900"/>
                  </a:lnTo>
                </a:path>
                <a:path w="1076325" h="542925">
                  <a:moveTo>
                    <a:pt x="257175" y="352425"/>
                  </a:moveTo>
                  <a:lnTo>
                    <a:pt x="257175" y="361950"/>
                  </a:lnTo>
                  <a:lnTo>
                    <a:pt x="247650" y="361950"/>
                  </a:lnTo>
                  <a:lnTo>
                    <a:pt x="285750" y="361950"/>
                  </a:lnTo>
                </a:path>
                <a:path w="1076325" h="542925">
                  <a:moveTo>
                    <a:pt x="276225" y="361950"/>
                  </a:moveTo>
                  <a:lnTo>
                    <a:pt x="285750" y="361950"/>
                  </a:lnTo>
                </a:path>
                <a:path w="1076325" h="542925">
                  <a:moveTo>
                    <a:pt x="276225" y="361950"/>
                  </a:moveTo>
                  <a:lnTo>
                    <a:pt x="276225" y="352425"/>
                  </a:lnTo>
                </a:path>
                <a:path w="1076325" h="542925">
                  <a:moveTo>
                    <a:pt x="257175" y="295275"/>
                  </a:moveTo>
                  <a:lnTo>
                    <a:pt x="257175" y="304800"/>
                  </a:lnTo>
                  <a:lnTo>
                    <a:pt x="247650" y="314325"/>
                  </a:lnTo>
                  <a:lnTo>
                    <a:pt x="285750" y="314325"/>
                  </a:lnTo>
                  <a:lnTo>
                    <a:pt x="276225" y="304800"/>
                  </a:lnTo>
                  <a:lnTo>
                    <a:pt x="285750" y="304800"/>
                  </a:lnTo>
                </a:path>
                <a:path w="1076325" h="542925">
                  <a:moveTo>
                    <a:pt x="276225" y="304800"/>
                  </a:moveTo>
                  <a:lnTo>
                    <a:pt x="285750" y="304800"/>
                  </a:lnTo>
                </a:path>
                <a:path w="1076325" h="542925">
                  <a:moveTo>
                    <a:pt x="276225" y="304800"/>
                  </a:moveTo>
                  <a:lnTo>
                    <a:pt x="276225" y="295275"/>
                  </a:lnTo>
                </a:path>
                <a:path w="1076325" h="542925">
                  <a:moveTo>
                    <a:pt x="409575" y="428625"/>
                  </a:moveTo>
                  <a:lnTo>
                    <a:pt x="409575" y="419100"/>
                  </a:lnTo>
                </a:path>
                <a:path w="1076325" h="542925">
                  <a:moveTo>
                    <a:pt x="409575" y="428625"/>
                  </a:moveTo>
                  <a:lnTo>
                    <a:pt x="400050" y="428625"/>
                  </a:lnTo>
                  <a:lnTo>
                    <a:pt x="409575" y="428625"/>
                  </a:lnTo>
                </a:path>
                <a:path w="1076325" h="542925">
                  <a:moveTo>
                    <a:pt x="400050" y="428625"/>
                  </a:moveTo>
                  <a:lnTo>
                    <a:pt x="438150" y="428625"/>
                  </a:lnTo>
                  <a:lnTo>
                    <a:pt x="447675" y="428625"/>
                  </a:lnTo>
                </a:path>
                <a:path w="1076325" h="542925">
                  <a:moveTo>
                    <a:pt x="438150" y="428625"/>
                  </a:moveTo>
                  <a:lnTo>
                    <a:pt x="447675" y="428625"/>
                  </a:lnTo>
                  <a:lnTo>
                    <a:pt x="438150" y="428625"/>
                  </a:lnTo>
                </a:path>
                <a:path w="1076325" h="542925">
                  <a:moveTo>
                    <a:pt x="438150" y="419100"/>
                  </a:moveTo>
                  <a:lnTo>
                    <a:pt x="438150" y="428625"/>
                  </a:lnTo>
                </a:path>
                <a:path w="1076325" h="542925">
                  <a:moveTo>
                    <a:pt x="409575" y="447675"/>
                  </a:moveTo>
                  <a:lnTo>
                    <a:pt x="400050" y="457200"/>
                  </a:lnTo>
                  <a:lnTo>
                    <a:pt x="409575" y="457200"/>
                  </a:lnTo>
                </a:path>
                <a:path w="1076325" h="542925">
                  <a:moveTo>
                    <a:pt x="400050" y="457200"/>
                  </a:moveTo>
                  <a:lnTo>
                    <a:pt x="438150" y="457200"/>
                  </a:lnTo>
                  <a:lnTo>
                    <a:pt x="447675" y="457200"/>
                  </a:lnTo>
                </a:path>
                <a:path w="1076325" h="542925">
                  <a:moveTo>
                    <a:pt x="438150" y="457200"/>
                  </a:moveTo>
                  <a:lnTo>
                    <a:pt x="447675" y="457200"/>
                  </a:lnTo>
                  <a:lnTo>
                    <a:pt x="438150" y="447675"/>
                  </a:lnTo>
                </a:path>
                <a:path w="1076325" h="542925">
                  <a:moveTo>
                    <a:pt x="409575" y="428625"/>
                  </a:moveTo>
                  <a:lnTo>
                    <a:pt x="409575" y="438150"/>
                  </a:lnTo>
                  <a:lnTo>
                    <a:pt x="400050" y="438150"/>
                  </a:lnTo>
                  <a:lnTo>
                    <a:pt x="400050" y="447675"/>
                  </a:lnTo>
                  <a:lnTo>
                    <a:pt x="409575" y="447675"/>
                  </a:lnTo>
                </a:path>
                <a:path w="1076325" h="542925">
                  <a:moveTo>
                    <a:pt x="400050" y="447675"/>
                  </a:moveTo>
                  <a:lnTo>
                    <a:pt x="438150" y="447675"/>
                  </a:lnTo>
                  <a:lnTo>
                    <a:pt x="447675" y="447675"/>
                  </a:lnTo>
                </a:path>
                <a:path w="1076325" h="542925">
                  <a:moveTo>
                    <a:pt x="438150" y="447675"/>
                  </a:moveTo>
                  <a:lnTo>
                    <a:pt x="447675" y="438150"/>
                  </a:lnTo>
                  <a:lnTo>
                    <a:pt x="438150" y="438150"/>
                  </a:lnTo>
                  <a:lnTo>
                    <a:pt x="438150" y="428625"/>
                  </a:lnTo>
                </a:path>
                <a:path w="1076325" h="542925">
                  <a:moveTo>
                    <a:pt x="390525" y="542925"/>
                  </a:moveTo>
                  <a:lnTo>
                    <a:pt x="400050" y="542925"/>
                  </a:lnTo>
                  <a:lnTo>
                    <a:pt x="390525" y="542925"/>
                  </a:lnTo>
                  <a:lnTo>
                    <a:pt x="390525" y="514350"/>
                  </a:lnTo>
                  <a:lnTo>
                    <a:pt x="400050" y="514350"/>
                  </a:lnTo>
                  <a:lnTo>
                    <a:pt x="390525" y="514350"/>
                  </a:lnTo>
                  <a:lnTo>
                    <a:pt x="390525" y="523875"/>
                  </a:lnTo>
                  <a:lnTo>
                    <a:pt x="390525" y="542925"/>
                  </a:lnTo>
                </a:path>
                <a:path w="1076325" h="542925">
                  <a:moveTo>
                    <a:pt x="409575" y="361950"/>
                  </a:moveTo>
                  <a:lnTo>
                    <a:pt x="409575" y="371475"/>
                  </a:lnTo>
                  <a:lnTo>
                    <a:pt x="400050" y="381000"/>
                  </a:lnTo>
                  <a:lnTo>
                    <a:pt x="409575" y="381000"/>
                  </a:lnTo>
                </a:path>
                <a:path w="1076325" h="542925">
                  <a:moveTo>
                    <a:pt x="400050" y="381000"/>
                  </a:moveTo>
                  <a:lnTo>
                    <a:pt x="438150" y="381000"/>
                  </a:lnTo>
                  <a:lnTo>
                    <a:pt x="447675" y="381000"/>
                  </a:lnTo>
                </a:path>
                <a:path w="1076325" h="542925">
                  <a:moveTo>
                    <a:pt x="438150" y="381000"/>
                  </a:moveTo>
                  <a:lnTo>
                    <a:pt x="447675" y="381000"/>
                  </a:lnTo>
                  <a:lnTo>
                    <a:pt x="447675" y="371475"/>
                  </a:lnTo>
                </a:path>
                <a:path w="1076325" h="542925">
                  <a:moveTo>
                    <a:pt x="447675" y="381000"/>
                  </a:moveTo>
                  <a:lnTo>
                    <a:pt x="438150" y="371475"/>
                  </a:lnTo>
                  <a:lnTo>
                    <a:pt x="438150" y="361950"/>
                  </a:lnTo>
                </a:path>
                <a:path w="1076325" h="542925">
                  <a:moveTo>
                    <a:pt x="409575" y="390525"/>
                  </a:moveTo>
                  <a:lnTo>
                    <a:pt x="409575" y="381000"/>
                  </a:lnTo>
                </a:path>
                <a:path w="1076325" h="542925">
                  <a:moveTo>
                    <a:pt x="409575" y="390525"/>
                  </a:moveTo>
                  <a:lnTo>
                    <a:pt x="400050" y="390525"/>
                  </a:lnTo>
                  <a:lnTo>
                    <a:pt x="409575" y="390525"/>
                  </a:lnTo>
                </a:path>
                <a:path w="1076325" h="542925">
                  <a:moveTo>
                    <a:pt x="400050" y="390525"/>
                  </a:moveTo>
                  <a:lnTo>
                    <a:pt x="438150" y="390525"/>
                  </a:lnTo>
                  <a:lnTo>
                    <a:pt x="447675" y="390525"/>
                  </a:lnTo>
                </a:path>
                <a:path w="1076325" h="542925">
                  <a:moveTo>
                    <a:pt x="438150" y="390525"/>
                  </a:moveTo>
                  <a:lnTo>
                    <a:pt x="447675" y="390525"/>
                  </a:lnTo>
                  <a:lnTo>
                    <a:pt x="438150" y="390525"/>
                  </a:lnTo>
                </a:path>
                <a:path w="1076325" h="542925">
                  <a:moveTo>
                    <a:pt x="438150" y="381000"/>
                  </a:moveTo>
                  <a:lnTo>
                    <a:pt x="438150" y="390525"/>
                  </a:lnTo>
                </a:path>
                <a:path w="1076325" h="542925">
                  <a:moveTo>
                    <a:pt x="409575" y="400050"/>
                  </a:moveTo>
                  <a:lnTo>
                    <a:pt x="409575" y="409575"/>
                  </a:lnTo>
                  <a:lnTo>
                    <a:pt x="400050" y="419100"/>
                  </a:lnTo>
                  <a:lnTo>
                    <a:pt x="409575" y="419100"/>
                  </a:lnTo>
                </a:path>
                <a:path w="1076325" h="542925">
                  <a:moveTo>
                    <a:pt x="400050" y="419100"/>
                  </a:moveTo>
                  <a:lnTo>
                    <a:pt x="438150" y="419100"/>
                  </a:lnTo>
                  <a:lnTo>
                    <a:pt x="447675" y="419100"/>
                  </a:lnTo>
                </a:path>
                <a:path w="1076325" h="542925">
                  <a:moveTo>
                    <a:pt x="438150" y="419100"/>
                  </a:moveTo>
                  <a:lnTo>
                    <a:pt x="447675" y="419100"/>
                  </a:lnTo>
                  <a:lnTo>
                    <a:pt x="438150" y="409575"/>
                  </a:lnTo>
                  <a:lnTo>
                    <a:pt x="438150" y="400050"/>
                  </a:lnTo>
                </a:path>
                <a:path w="1076325" h="542925">
                  <a:moveTo>
                    <a:pt x="409575" y="390525"/>
                  </a:moveTo>
                  <a:lnTo>
                    <a:pt x="409575" y="400050"/>
                  </a:lnTo>
                  <a:lnTo>
                    <a:pt x="400050" y="400050"/>
                  </a:lnTo>
                  <a:lnTo>
                    <a:pt x="409575" y="400050"/>
                  </a:lnTo>
                </a:path>
                <a:path w="1076325" h="542925">
                  <a:moveTo>
                    <a:pt x="400050" y="400050"/>
                  </a:moveTo>
                  <a:lnTo>
                    <a:pt x="438150" y="400050"/>
                  </a:lnTo>
                  <a:lnTo>
                    <a:pt x="447675" y="400050"/>
                  </a:lnTo>
                </a:path>
                <a:path w="1076325" h="542925">
                  <a:moveTo>
                    <a:pt x="438150" y="400050"/>
                  </a:moveTo>
                  <a:lnTo>
                    <a:pt x="447675" y="400050"/>
                  </a:lnTo>
                  <a:lnTo>
                    <a:pt x="438150" y="400050"/>
                  </a:lnTo>
                  <a:lnTo>
                    <a:pt x="438150" y="390525"/>
                  </a:lnTo>
                </a:path>
                <a:path w="1076325" h="542925">
                  <a:moveTo>
                    <a:pt x="409575" y="352425"/>
                  </a:moveTo>
                  <a:lnTo>
                    <a:pt x="409575" y="361950"/>
                  </a:lnTo>
                  <a:lnTo>
                    <a:pt x="400050" y="361950"/>
                  </a:lnTo>
                  <a:lnTo>
                    <a:pt x="409575" y="361950"/>
                  </a:lnTo>
                </a:path>
                <a:path w="1076325" h="542925">
                  <a:moveTo>
                    <a:pt x="400050" y="361950"/>
                  </a:moveTo>
                  <a:lnTo>
                    <a:pt x="438150" y="361950"/>
                  </a:lnTo>
                  <a:lnTo>
                    <a:pt x="447675" y="361950"/>
                  </a:lnTo>
                </a:path>
                <a:path w="1076325" h="542925">
                  <a:moveTo>
                    <a:pt x="438150" y="361950"/>
                  </a:moveTo>
                  <a:lnTo>
                    <a:pt x="447675" y="361950"/>
                  </a:lnTo>
                  <a:lnTo>
                    <a:pt x="438150" y="361950"/>
                  </a:lnTo>
                  <a:lnTo>
                    <a:pt x="438150" y="352425"/>
                  </a:lnTo>
                </a:path>
                <a:path w="1076325" h="542925">
                  <a:moveTo>
                    <a:pt x="409575" y="342900"/>
                  </a:moveTo>
                  <a:lnTo>
                    <a:pt x="400050" y="352425"/>
                  </a:lnTo>
                  <a:lnTo>
                    <a:pt x="409575" y="352425"/>
                  </a:lnTo>
                </a:path>
                <a:path w="1076325" h="542925">
                  <a:moveTo>
                    <a:pt x="400050" y="352425"/>
                  </a:moveTo>
                  <a:lnTo>
                    <a:pt x="438150" y="352425"/>
                  </a:lnTo>
                  <a:lnTo>
                    <a:pt x="447675" y="352425"/>
                  </a:lnTo>
                </a:path>
                <a:path w="1076325" h="542925">
                  <a:moveTo>
                    <a:pt x="438150" y="352425"/>
                  </a:moveTo>
                  <a:lnTo>
                    <a:pt x="447675" y="352425"/>
                  </a:lnTo>
                  <a:lnTo>
                    <a:pt x="438150" y="342900"/>
                  </a:lnTo>
                </a:path>
                <a:path w="1076325" h="542925">
                  <a:moveTo>
                    <a:pt x="409575" y="323850"/>
                  </a:moveTo>
                  <a:lnTo>
                    <a:pt x="409575" y="333375"/>
                  </a:lnTo>
                  <a:lnTo>
                    <a:pt x="400050" y="333375"/>
                  </a:lnTo>
                  <a:lnTo>
                    <a:pt x="400050" y="342900"/>
                  </a:lnTo>
                  <a:lnTo>
                    <a:pt x="409575" y="342900"/>
                  </a:lnTo>
                </a:path>
                <a:path w="1076325" h="542925">
                  <a:moveTo>
                    <a:pt x="400050" y="342900"/>
                  </a:moveTo>
                  <a:lnTo>
                    <a:pt x="438150" y="342900"/>
                  </a:lnTo>
                  <a:lnTo>
                    <a:pt x="447675" y="342900"/>
                  </a:lnTo>
                </a:path>
                <a:path w="1076325" h="542925">
                  <a:moveTo>
                    <a:pt x="438150" y="342900"/>
                  </a:moveTo>
                  <a:lnTo>
                    <a:pt x="447675" y="342900"/>
                  </a:lnTo>
                  <a:lnTo>
                    <a:pt x="447675" y="333375"/>
                  </a:lnTo>
                  <a:lnTo>
                    <a:pt x="438150" y="333375"/>
                  </a:lnTo>
                  <a:lnTo>
                    <a:pt x="438150" y="323850"/>
                  </a:lnTo>
                </a:path>
                <a:path w="1076325" h="542925">
                  <a:moveTo>
                    <a:pt x="409575" y="323850"/>
                  </a:moveTo>
                  <a:lnTo>
                    <a:pt x="409575" y="314325"/>
                  </a:lnTo>
                </a:path>
                <a:path w="1076325" h="542925">
                  <a:moveTo>
                    <a:pt x="409575" y="323850"/>
                  </a:moveTo>
                  <a:lnTo>
                    <a:pt x="400050" y="323850"/>
                  </a:lnTo>
                  <a:lnTo>
                    <a:pt x="409575" y="323850"/>
                  </a:lnTo>
                </a:path>
                <a:path w="1076325" h="542925">
                  <a:moveTo>
                    <a:pt x="400050" y="323850"/>
                  </a:moveTo>
                  <a:lnTo>
                    <a:pt x="438150" y="323850"/>
                  </a:lnTo>
                  <a:lnTo>
                    <a:pt x="447675" y="323850"/>
                  </a:lnTo>
                </a:path>
                <a:path w="1076325" h="542925">
                  <a:moveTo>
                    <a:pt x="438150" y="323850"/>
                  </a:moveTo>
                  <a:lnTo>
                    <a:pt x="447675" y="323850"/>
                  </a:lnTo>
                  <a:lnTo>
                    <a:pt x="438150" y="323850"/>
                  </a:lnTo>
                </a:path>
                <a:path w="1076325" h="542925">
                  <a:moveTo>
                    <a:pt x="438150" y="314325"/>
                  </a:moveTo>
                  <a:lnTo>
                    <a:pt x="438150" y="323850"/>
                  </a:lnTo>
                </a:path>
                <a:path w="1076325" h="542925">
                  <a:moveTo>
                    <a:pt x="409575" y="295275"/>
                  </a:moveTo>
                  <a:lnTo>
                    <a:pt x="409575" y="304800"/>
                  </a:lnTo>
                  <a:lnTo>
                    <a:pt x="400050" y="314325"/>
                  </a:lnTo>
                  <a:lnTo>
                    <a:pt x="409575" y="314325"/>
                  </a:lnTo>
                </a:path>
                <a:path w="1076325" h="542925">
                  <a:moveTo>
                    <a:pt x="400050" y="314325"/>
                  </a:moveTo>
                  <a:lnTo>
                    <a:pt x="438150" y="314325"/>
                  </a:lnTo>
                  <a:lnTo>
                    <a:pt x="447675" y="314325"/>
                  </a:lnTo>
                </a:path>
                <a:path w="1076325" h="542925">
                  <a:moveTo>
                    <a:pt x="438150" y="314325"/>
                  </a:moveTo>
                  <a:lnTo>
                    <a:pt x="447675" y="314325"/>
                  </a:lnTo>
                  <a:lnTo>
                    <a:pt x="438150" y="304800"/>
                  </a:lnTo>
                  <a:lnTo>
                    <a:pt x="438150" y="295275"/>
                  </a:lnTo>
                </a:path>
                <a:path w="1076325" h="542925">
                  <a:moveTo>
                    <a:pt x="495300" y="238125"/>
                  </a:moveTo>
                  <a:lnTo>
                    <a:pt x="495300" y="257175"/>
                  </a:lnTo>
                </a:path>
                <a:path w="1076325" h="542925">
                  <a:moveTo>
                    <a:pt x="504825" y="257175"/>
                  </a:moveTo>
                  <a:lnTo>
                    <a:pt x="504825" y="247650"/>
                  </a:lnTo>
                </a:path>
                <a:path w="1076325" h="542925">
                  <a:moveTo>
                    <a:pt x="485775" y="257175"/>
                  </a:moveTo>
                  <a:lnTo>
                    <a:pt x="485775" y="247650"/>
                  </a:lnTo>
                </a:path>
                <a:path w="1076325" h="542925">
                  <a:moveTo>
                    <a:pt x="504825" y="257175"/>
                  </a:moveTo>
                  <a:lnTo>
                    <a:pt x="504825" y="247650"/>
                  </a:lnTo>
                </a:path>
                <a:path w="1076325" h="542925">
                  <a:moveTo>
                    <a:pt x="485775" y="257175"/>
                  </a:moveTo>
                  <a:lnTo>
                    <a:pt x="485775" y="247650"/>
                  </a:lnTo>
                </a:path>
                <a:path w="1076325" h="542925">
                  <a:moveTo>
                    <a:pt x="466725" y="257175"/>
                  </a:moveTo>
                  <a:lnTo>
                    <a:pt x="466725" y="247650"/>
                  </a:lnTo>
                </a:path>
                <a:path w="1076325" h="542925">
                  <a:moveTo>
                    <a:pt x="476250" y="238125"/>
                  </a:moveTo>
                  <a:lnTo>
                    <a:pt x="476250" y="257175"/>
                  </a:lnTo>
                </a:path>
                <a:path w="1076325" h="542925">
                  <a:moveTo>
                    <a:pt x="514350" y="238125"/>
                  </a:moveTo>
                  <a:lnTo>
                    <a:pt x="514350" y="257175"/>
                  </a:lnTo>
                  <a:lnTo>
                    <a:pt x="514350" y="247650"/>
                  </a:lnTo>
                  <a:lnTo>
                    <a:pt x="523875" y="247650"/>
                  </a:lnTo>
                </a:path>
                <a:path w="1076325" h="542925">
                  <a:moveTo>
                    <a:pt x="476250" y="257175"/>
                  </a:moveTo>
                  <a:lnTo>
                    <a:pt x="419100" y="257175"/>
                  </a:lnTo>
                  <a:lnTo>
                    <a:pt x="428625" y="257175"/>
                  </a:lnTo>
                </a:path>
                <a:path w="1076325" h="542925">
                  <a:moveTo>
                    <a:pt x="419100" y="257175"/>
                  </a:moveTo>
                  <a:lnTo>
                    <a:pt x="428625" y="257175"/>
                  </a:lnTo>
                </a:path>
                <a:path w="1076325" h="542925">
                  <a:moveTo>
                    <a:pt x="457200" y="257175"/>
                  </a:moveTo>
                  <a:lnTo>
                    <a:pt x="419100" y="257175"/>
                  </a:lnTo>
                  <a:lnTo>
                    <a:pt x="428625" y="257175"/>
                  </a:lnTo>
                </a:path>
                <a:path w="1076325" h="542925">
                  <a:moveTo>
                    <a:pt x="466725" y="266700"/>
                  </a:moveTo>
                  <a:lnTo>
                    <a:pt x="457200" y="257175"/>
                  </a:lnTo>
                </a:path>
                <a:path w="1076325" h="542925">
                  <a:moveTo>
                    <a:pt x="476250" y="266700"/>
                  </a:moveTo>
                  <a:lnTo>
                    <a:pt x="466725" y="266700"/>
                  </a:lnTo>
                </a:path>
                <a:path w="1076325" h="542925">
                  <a:moveTo>
                    <a:pt x="457200" y="257175"/>
                  </a:moveTo>
                  <a:lnTo>
                    <a:pt x="476250" y="257175"/>
                  </a:lnTo>
                </a:path>
                <a:path w="1076325" h="542925">
                  <a:moveTo>
                    <a:pt x="495300" y="266700"/>
                  </a:moveTo>
                  <a:lnTo>
                    <a:pt x="476250" y="266700"/>
                  </a:lnTo>
                </a:path>
                <a:path w="1076325" h="542925">
                  <a:moveTo>
                    <a:pt x="495300" y="257175"/>
                  </a:moveTo>
                  <a:lnTo>
                    <a:pt x="485775" y="257175"/>
                  </a:lnTo>
                </a:path>
                <a:path w="1076325" h="542925">
                  <a:moveTo>
                    <a:pt x="504825" y="266700"/>
                  </a:moveTo>
                  <a:lnTo>
                    <a:pt x="485775" y="266700"/>
                  </a:lnTo>
                </a:path>
                <a:path w="1076325" h="542925">
                  <a:moveTo>
                    <a:pt x="495300" y="257175"/>
                  </a:moveTo>
                  <a:lnTo>
                    <a:pt x="504825" y="257175"/>
                  </a:lnTo>
                  <a:lnTo>
                    <a:pt x="504825" y="266700"/>
                  </a:lnTo>
                </a:path>
                <a:path w="1076325" h="542925">
                  <a:moveTo>
                    <a:pt x="485775" y="257175"/>
                  </a:moveTo>
                  <a:lnTo>
                    <a:pt x="495300" y="257175"/>
                  </a:lnTo>
                </a:path>
                <a:path w="1076325" h="542925">
                  <a:moveTo>
                    <a:pt x="485775" y="257175"/>
                  </a:moveTo>
                  <a:lnTo>
                    <a:pt x="485775" y="266700"/>
                  </a:lnTo>
                </a:path>
                <a:path w="1076325" h="542925">
                  <a:moveTo>
                    <a:pt x="495300" y="257175"/>
                  </a:moveTo>
                  <a:lnTo>
                    <a:pt x="485775" y="257175"/>
                  </a:lnTo>
                </a:path>
                <a:path w="1076325" h="542925">
                  <a:moveTo>
                    <a:pt x="504825" y="257175"/>
                  </a:moveTo>
                  <a:lnTo>
                    <a:pt x="495300" y="257175"/>
                  </a:lnTo>
                </a:path>
                <a:path w="1076325" h="542925">
                  <a:moveTo>
                    <a:pt x="504825" y="257175"/>
                  </a:moveTo>
                  <a:lnTo>
                    <a:pt x="504825" y="266700"/>
                  </a:lnTo>
                </a:path>
                <a:path w="1076325" h="542925">
                  <a:moveTo>
                    <a:pt x="485775" y="266700"/>
                  </a:moveTo>
                  <a:lnTo>
                    <a:pt x="476250" y="266700"/>
                  </a:lnTo>
                </a:path>
                <a:path w="1076325" h="542925">
                  <a:moveTo>
                    <a:pt x="476250" y="257175"/>
                  </a:moveTo>
                  <a:lnTo>
                    <a:pt x="485775" y="257175"/>
                  </a:lnTo>
                </a:path>
                <a:path w="1076325" h="542925">
                  <a:moveTo>
                    <a:pt x="476250" y="257175"/>
                  </a:moveTo>
                  <a:lnTo>
                    <a:pt x="466725" y="257175"/>
                  </a:lnTo>
                  <a:lnTo>
                    <a:pt x="466725" y="266700"/>
                  </a:lnTo>
                  <a:lnTo>
                    <a:pt x="476250" y="266700"/>
                  </a:lnTo>
                </a:path>
                <a:path w="1076325" h="542925">
                  <a:moveTo>
                    <a:pt x="485775" y="257175"/>
                  </a:moveTo>
                  <a:lnTo>
                    <a:pt x="485775" y="266700"/>
                  </a:lnTo>
                </a:path>
                <a:path w="1076325" h="542925">
                  <a:moveTo>
                    <a:pt x="485775" y="257175"/>
                  </a:moveTo>
                  <a:lnTo>
                    <a:pt x="476250" y="257175"/>
                  </a:lnTo>
                  <a:lnTo>
                    <a:pt x="485775" y="257175"/>
                  </a:lnTo>
                </a:path>
                <a:path w="1076325" h="542925">
                  <a:moveTo>
                    <a:pt x="523875" y="266700"/>
                  </a:moveTo>
                  <a:lnTo>
                    <a:pt x="514350" y="266700"/>
                  </a:lnTo>
                </a:path>
                <a:path w="1076325" h="542925">
                  <a:moveTo>
                    <a:pt x="514350" y="257175"/>
                  </a:moveTo>
                  <a:lnTo>
                    <a:pt x="523875" y="257175"/>
                  </a:lnTo>
                </a:path>
                <a:path w="1076325" h="542925">
                  <a:moveTo>
                    <a:pt x="504825" y="257175"/>
                  </a:moveTo>
                  <a:lnTo>
                    <a:pt x="514350" y="257175"/>
                  </a:lnTo>
                </a:path>
                <a:path w="1076325" h="542925">
                  <a:moveTo>
                    <a:pt x="523875" y="257175"/>
                  </a:moveTo>
                  <a:lnTo>
                    <a:pt x="514350" y="257175"/>
                  </a:lnTo>
                  <a:lnTo>
                    <a:pt x="514350" y="266700"/>
                  </a:lnTo>
                </a:path>
                <a:path w="1076325" h="542925">
                  <a:moveTo>
                    <a:pt x="523875" y="257175"/>
                  </a:moveTo>
                  <a:lnTo>
                    <a:pt x="523875" y="266700"/>
                  </a:lnTo>
                </a:path>
                <a:path w="1076325" h="542925">
                  <a:moveTo>
                    <a:pt x="514350" y="266700"/>
                  </a:moveTo>
                  <a:lnTo>
                    <a:pt x="495300" y="266700"/>
                  </a:lnTo>
                </a:path>
                <a:path w="1076325" h="542925">
                  <a:moveTo>
                    <a:pt x="514350" y="257175"/>
                  </a:moveTo>
                  <a:lnTo>
                    <a:pt x="504825" y="257175"/>
                  </a:lnTo>
                </a:path>
                <a:path w="1076325" h="542925">
                  <a:moveTo>
                    <a:pt x="514350" y="266700"/>
                  </a:moveTo>
                  <a:lnTo>
                    <a:pt x="504825" y="266700"/>
                  </a:lnTo>
                </a:path>
                <a:path w="1076325" h="542925">
                  <a:moveTo>
                    <a:pt x="504825" y="257175"/>
                  </a:moveTo>
                  <a:lnTo>
                    <a:pt x="514350" y="257175"/>
                  </a:lnTo>
                </a:path>
                <a:path w="1076325" h="542925">
                  <a:moveTo>
                    <a:pt x="466725" y="247650"/>
                  </a:moveTo>
                  <a:lnTo>
                    <a:pt x="476250" y="247650"/>
                  </a:lnTo>
                  <a:lnTo>
                    <a:pt x="476250" y="238125"/>
                  </a:lnTo>
                  <a:lnTo>
                    <a:pt x="476250" y="247650"/>
                  </a:lnTo>
                  <a:lnTo>
                    <a:pt x="485775" y="247650"/>
                  </a:lnTo>
                  <a:lnTo>
                    <a:pt x="495300" y="247650"/>
                  </a:lnTo>
                  <a:lnTo>
                    <a:pt x="495300" y="238125"/>
                  </a:lnTo>
                  <a:lnTo>
                    <a:pt x="495300" y="247650"/>
                  </a:lnTo>
                  <a:lnTo>
                    <a:pt x="504825" y="247650"/>
                  </a:lnTo>
                </a:path>
                <a:path w="1076325" h="542925">
                  <a:moveTo>
                    <a:pt x="466725" y="247650"/>
                  </a:moveTo>
                  <a:lnTo>
                    <a:pt x="476250" y="247650"/>
                  </a:lnTo>
                </a:path>
                <a:path w="1076325" h="542925">
                  <a:moveTo>
                    <a:pt x="514350" y="238125"/>
                  </a:moveTo>
                  <a:lnTo>
                    <a:pt x="514350" y="247650"/>
                  </a:lnTo>
                </a:path>
                <a:path w="1076325" h="542925">
                  <a:moveTo>
                    <a:pt x="504825" y="238125"/>
                  </a:moveTo>
                  <a:lnTo>
                    <a:pt x="514350" y="238125"/>
                  </a:lnTo>
                </a:path>
                <a:path w="1076325" h="542925">
                  <a:moveTo>
                    <a:pt x="523875" y="247650"/>
                  </a:moveTo>
                  <a:lnTo>
                    <a:pt x="514350" y="247650"/>
                  </a:lnTo>
                </a:path>
                <a:path w="1076325" h="542925">
                  <a:moveTo>
                    <a:pt x="504825" y="247650"/>
                  </a:moveTo>
                  <a:lnTo>
                    <a:pt x="504825" y="238125"/>
                  </a:lnTo>
                </a:path>
                <a:path w="1076325" h="542925">
                  <a:moveTo>
                    <a:pt x="1057275" y="104775"/>
                  </a:moveTo>
                  <a:lnTo>
                    <a:pt x="1057275" y="114300"/>
                  </a:lnTo>
                  <a:lnTo>
                    <a:pt x="1076325" y="123825"/>
                  </a:lnTo>
                  <a:lnTo>
                    <a:pt x="1019175" y="123825"/>
                  </a:lnTo>
                  <a:lnTo>
                    <a:pt x="1028700" y="114300"/>
                  </a:lnTo>
                  <a:lnTo>
                    <a:pt x="1028700" y="104775"/>
                  </a:lnTo>
                </a:path>
                <a:path w="1076325" h="542925">
                  <a:moveTo>
                    <a:pt x="1057275" y="95250"/>
                  </a:moveTo>
                  <a:lnTo>
                    <a:pt x="1057275" y="104775"/>
                  </a:lnTo>
                  <a:lnTo>
                    <a:pt x="1076325" y="104775"/>
                  </a:lnTo>
                  <a:lnTo>
                    <a:pt x="1019175" y="104775"/>
                  </a:lnTo>
                  <a:lnTo>
                    <a:pt x="1028700" y="104775"/>
                  </a:lnTo>
                  <a:lnTo>
                    <a:pt x="1028700" y="95250"/>
                  </a:lnTo>
                </a:path>
                <a:path w="1076325" h="542925">
                  <a:moveTo>
                    <a:pt x="1057275" y="76200"/>
                  </a:moveTo>
                  <a:lnTo>
                    <a:pt x="1057275" y="85725"/>
                  </a:lnTo>
                  <a:lnTo>
                    <a:pt x="1076325" y="85725"/>
                  </a:lnTo>
                </a:path>
                <a:path w="1076325" h="542925">
                  <a:moveTo>
                    <a:pt x="1076325" y="95250"/>
                  </a:moveTo>
                  <a:lnTo>
                    <a:pt x="1076325" y="85725"/>
                  </a:lnTo>
                </a:path>
                <a:path w="1076325" h="542925">
                  <a:moveTo>
                    <a:pt x="1076325" y="95250"/>
                  </a:moveTo>
                  <a:lnTo>
                    <a:pt x="1019175" y="95250"/>
                  </a:lnTo>
                </a:path>
                <a:path w="1076325" h="542925">
                  <a:moveTo>
                    <a:pt x="1019175" y="85725"/>
                  </a:moveTo>
                  <a:lnTo>
                    <a:pt x="1019175" y="95250"/>
                  </a:lnTo>
                </a:path>
                <a:path w="1076325" h="542925">
                  <a:moveTo>
                    <a:pt x="1019175" y="85725"/>
                  </a:moveTo>
                  <a:lnTo>
                    <a:pt x="1028700" y="85725"/>
                  </a:lnTo>
                  <a:lnTo>
                    <a:pt x="1028700" y="76200"/>
                  </a:lnTo>
                </a:path>
                <a:path w="1076325" h="542925">
                  <a:moveTo>
                    <a:pt x="1057275" y="66675"/>
                  </a:moveTo>
                  <a:lnTo>
                    <a:pt x="1076325" y="76200"/>
                  </a:lnTo>
                  <a:lnTo>
                    <a:pt x="1019175" y="76200"/>
                  </a:lnTo>
                  <a:lnTo>
                    <a:pt x="1028700" y="66675"/>
                  </a:lnTo>
                </a:path>
                <a:path w="1076325" h="542925">
                  <a:moveTo>
                    <a:pt x="1057275" y="47625"/>
                  </a:moveTo>
                  <a:lnTo>
                    <a:pt x="1057275" y="57150"/>
                  </a:lnTo>
                  <a:lnTo>
                    <a:pt x="1076325" y="57150"/>
                  </a:lnTo>
                </a:path>
                <a:path w="1076325" h="542925">
                  <a:moveTo>
                    <a:pt x="1076325" y="66675"/>
                  </a:moveTo>
                  <a:lnTo>
                    <a:pt x="1076325" y="57150"/>
                  </a:lnTo>
                </a:path>
                <a:path w="1076325" h="542925">
                  <a:moveTo>
                    <a:pt x="1076325" y="66675"/>
                  </a:moveTo>
                  <a:lnTo>
                    <a:pt x="1019175" y="66675"/>
                  </a:lnTo>
                </a:path>
                <a:path w="1076325" h="542925">
                  <a:moveTo>
                    <a:pt x="1019175" y="57150"/>
                  </a:moveTo>
                  <a:lnTo>
                    <a:pt x="1019175" y="66675"/>
                  </a:lnTo>
                </a:path>
                <a:path w="1076325" h="542925">
                  <a:moveTo>
                    <a:pt x="1019175" y="57150"/>
                  </a:moveTo>
                  <a:lnTo>
                    <a:pt x="1028700" y="57150"/>
                  </a:lnTo>
                  <a:lnTo>
                    <a:pt x="1028700" y="47625"/>
                  </a:lnTo>
                </a:path>
                <a:path w="1076325" h="542925">
                  <a:moveTo>
                    <a:pt x="1057275" y="28575"/>
                  </a:moveTo>
                  <a:lnTo>
                    <a:pt x="1057275" y="38100"/>
                  </a:lnTo>
                  <a:lnTo>
                    <a:pt x="1076325" y="47625"/>
                  </a:lnTo>
                  <a:lnTo>
                    <a:pt x="1019175" y="47625"/>
                  </a:lnTo>
                  <a:lnTo>
                    <a:pt x="1028700" y="38100"/>
                  </a:lnTo>
                  <a:lnTo>
                    <a:pt x="1028700" y="28575"/>
                  </a:lnTo>
                </a:path>
                <a:path w="1076325" h="542925">
                  <a:moveTo>
                    <a:pt x="1057275" y="152400"/>
                  </a:moveTo>
                  <a:lnTo>
                    <a:pt x="1057275" y="161925"/>
                  </a:lnTo>
                  <a:lnTo>
                    <a:pt x="1076325" y="171450"/>
                  </a:lnTo>
                  <a:lnTo>
                    <a:pt x="1019175" y="171450"/>
                  </a:lnTo>
                  <a:lnTo>
                    <a:pt x="1028700" y="161925"/>
                  </a:lnTo>
                  <a:lnTo>
                    <a:pt x="1028700" y="152400"/>
                  </a:lnTo>
                </a:path>
                <a:path w="1076325" h="542925">
                  <a:moveTo>
                    <a:pt x="1057275" y="142875"/>
                  </a:moveTo>
                  <a:lnTo>
                    <a:pt x="1057275" y="152400"/>
                  </a:lnTo>
                  <a:lnTo>
                    <a:pt x="1076325" y="152400"/>
                  </a:lnTo>
                  <a:lnTo>
                    <a:pt x="1019175" y="152400"/>
                  </a:lnTo>
                  <a:lnTo>
                    <a:pt x="1028700" y="152400"/>
                  </a:lnTo>
                  <a:lnTo>
                    <a:pt x="1028700" y="142875"/>
                  </a:lnTo>
                </a:path>
                <a:path w="1076325" h="542925">
                  <a:moveTo>
                    <a:pt x="1057275" y="123825"/>
                  </a:moveTo>
                  <a:lnTo>
                    <a:pt x="1057275" y="133350"/>
                  </a:lnTo>
                  <a:lnTo>
                    <a:pt x="1076325" y="133350"/>
                  </a:lnTo>
                </a:path>
                <a:path w="1076325" h="542925">
                  <a:moveTo>
                    <a:pt x="1076325" y="142875"/>
                  </a:moveTo>
                  <a:lnTo>
                    <a:pt x="1076325" y="133350"/>
                  </a:lnTo>
                </a:path>
                <a:path w="1076325" h="542925">
                  <a:moveTo>
                    <a:pt x="1076325" y="142875"/>
                  </a:moveTo>
                  <a:lnTo>
                    <a:pt x="1019175" y="142875"/>
                  </a:lnTo>
                </a:path>
                <a:path w="1076325" h="542925">
                  <a:moveTo>
                    <a:pt x="1019175" y="133350"/>
                  </a:moveTo>
                  <a:lnTo>
                    <a:pt x="1019175" y="142875"/>
                  </a:lnTo>
                </a:path>
                <a:path w="1076325" h="542925">
                  <a:moveTo>
                    <a:pt x="1019175" y="133350"/>
                  </a:moveTo>
                  <a:lnTo>
                    <a:pt x="1028700" y="133350"/>
                  </a:lnTo>
                  <a:lnTo>
                    <a:pt x="1028700" y="123825"/>
                  </a:lnTo>
                </a:path>
                <a:path w="1076325" h="542925">
                  <a:moveTo>
                    <a:pt x="1028700" y="190500"/>
                  </a:moveTo>
                  <a:lnTo>
                    <a:pt x="1066800" y="190500"/>
                  </a:lnTo>
                </a:path>
                <a:path w="1076325" h="542925">
                  <a:moveTo>
                    <a:pt x="1028700" y="171450"/>
                  </a:moveTo>
                  <a:lnTo>
                    <a:pt x="1028700" y="190500"/>
                  </a:lnTo>
                </a:path>
                <a:path w="1076325" h="542925">
                  <a:moveTo>
                    <a:pt x="1057275" y="171450"/>
                  </a:moveTo>
                  <a:lnTo>
                    <a:pt x="1057275" y="190500"/>
                  </a:lnTo>
                </a:path>
                <a:path w="1076325" h="542925">
                  <a:moveTo>
                    <a:pt x="1028700" y="133350"/>
                  </a:moveTo>
                  <a:lnTo>
                    <a:pt x="1066800" y="133350"/>
                  </a:lnTo>
                </a:path>
                <a:path w="1076325" h="542925">
                  <a:moveTo>
                    <a:pt x="1028700" y="152400"/>
                  </a:moveTo>
                  <a:lnTo>
                    <a:pt x="1066800" y="152400"/>
                  </a:lnTo>
                </a:path>
                <a:path w="1076325" h="542925">
                  <a:moveTo>
                    <a:pt x="1028700" y="171450"/>
                  </a:moveTo>
                  <a:lnTo>
                    <a:pt x="1066800" y="171450"/>
                  </a:lnTo>
                </a:path>
                <a:path w="1076325" h="542925">
                  <a:moveTo>
                    <a:pt x="1028700" y="9525"/>
                  </a:moveTo>
                  <a:lnTo>
                    <a:pt x="1028700" y="28575"/>
                  </a:lnTo>
                  <a:lnTo>
                    <a:pt x="1066800" y="28575"/>
                  </a:lnTo>
                </a:path>
                <a:path w="1076325" h="542925">
                  <a:moveTo>
                    <a:pt x="1057275" y="0"/>
                  </a:moveTo>
                  <a:lnTo>
                    <a:pt x="1057275" y="9525"/>
                  </a:lnTo>
                  <a:lnTo>
                    <a:pt x="1066800" y="9525"/>
                  </a:lnTo>
                </a:path>
                <a:path w="1076325" h="542925">
                  <a:moveTo>
                    <a:pt x="1028700" y="0"/>
                  </a:moveTo>
                  <a:lnTo>
                    <a:pt x="1028700" y="9525"/>
                  </a:lnTo>
                  <a:lnTo>
                    <a:pt x="1066800" y="9525"/>
                  </a:lnTo>
                  <a:lnTo>
                    <a:pt x="1028700" y="9525"/>
                  </a:lnTo>
                </a:path>
                <a:path w="1076325" h="542925">
                  <a:moveTo>
                    <a:pt x="1066800" y="9525"/>
                  </a:moveTo>
                  <a:lnTo>
                    <a:pt x="1028700" y="9525"/>
                  </a:lnTo>
                </a:path>
                <a:path w="1076325" h="542925">
                  <a:moveTo>
                    <a:pt x="1028700" y="47625"/>
                  </a:moveTo>
                  <a:lnTo>
                    <a:pt x="1066800" y="47625"/>
                  </a:lnTo>
                </a:path>
                <a:path w="1076325" h="542925">
                  <a:moveTo>
                    <a:pt x="1066800" y="9525"/>
                  </a:moveTo>
                  <a:lnTo>
                    <a:pt x="1066800" y="28575"/>
                  </a:lnTo>
                </a:path>
                <a:path w="1076325" h="542925">
                  <a:moveTo>
                    <a:pt x="1028700" y="57150"/>
                  </a:moveTo>
                  <a:lnTo>
                    <a:pt x="1066800" y="57150"/>
                  </a:lnTo>
                </a:path>
                <a:path w="1076325" h="542925">
                  <a:moveTo>
                    <a:pt x="1028700" y="76200"/>
                  </a:moveTo>
                  <a:lnTo>
                    <a:pt x="1066800" y="76200"/>
                  </a:lnTo>
                </a:path>
                <a:path w="1076325" h="542925">
                  <a:moveTo>
                    <a:pt x="1028700" y="95250"/>
                  </a:moveTo>
                  <a:lnTo>
                    <a:pt x="1066800" y="95250"/>
                  </a:lnTo>
                </a:path>
                <a:path w="1076325" h="542925">
                  <a:moveTo>
                    <a:pt x="1028700" y="104775"/>
                  </a:moveTo>
                  <a:lnTo>
                    <a:pt x="1066800" y="104775"/>
                  </a:lnTo>
                </a:path>
                <a:path w="1076325" h="542925">
                  <a:moveTo>
                    <a:pt x="1028700" y="123825"/>
                  </a:moveTo>
                  <a:lnTo>
                    <a:pt x="1066800" y="123825"/>
                  </a:lnTo>
                </a:path>
                <a:path w="1076325" h="542925">
                  <a:moveTo>
                    <a:pt x="1066800" y="200025"/>
                  </a:moveTo>
                  <a:lnTo>
                    <a:pt x="1066800" y="209550"/>
                  </a:lnTo>
                </a:path>
                <a:path w="1076325" h="542925">
                  <a:moveTo>
                    <a:pt x="1028700" y="200025"/>
                  </a:moveTo>
                  <a:lnTo>
                    <a:pt x="1028700" y="190500"/>
                  </a:lnTo>
                </a:path>
                <a:path w="1076325" h="542925">
                  <a:moveTo>
                    <a:pt x="1028700" y="200025"/>
                  </a:moveTo>
                  <a:lnTo>
                    <a:pt x="1028700" y="209550"/>
                  </a:lnTo>
                </a:path>
                <a:path w="1076325" h="542925">
                  <a:moveTo>
                    <a:pt x="1057275" y="200025"/>
                  </a:moveTo>
                  <a:lnTo>
                    <a:pt x="1057275" y="209550"/>
                  </a:lnTo>
                  <a:lnTo>
                    <a:pt x="1066800" y="209550"/>
                  </a:lnTo>
                </a:path>
                <a:path w="1076325" h="542925">
                  <a:moveTo>
                    <a:pt x="1066800" y="200025"/>
                  </a:moveTo>
                  <a:lnTo>
                    <a:pt x="1066800" y="190500"/>
                  </a:lnTo>
                </a:path>
                <a:path w="1076325" h="542925">
                  <a:moveTo>
                    <a:pt x="1066800" y="209550"/>
                  </a:moveTo>
                  <a:lnTo>
                    <a:pt x="1028700" y="209550"/>
                  </a:lnTo>
                </a:path>
                <a:path w="1076325" h="542925">
                  <a:moveTo>
                    <a:pt x="1066800" y="200025"/>
                  </a:moveTo>
                  <a:lnTo>
                    <a:pt x="1028700" y="200025"/>
                  </a:lnTo>
                </a:path>
                <a:path w="1076325" h="542925">
                  <a:moveTo>
                    <a:pt x="1028700" y="209550"/>
                  </a:moveTo>
                  <a:lnTo>
                    <a:pt x="1066800" y="2095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03837" y="4156075"/>
              <a:ext cx="76200" cy="214312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594350" y="4394200"/>
              <a:ext cx="504825" cy="304800"/>
            </a:xfrm>
            <a:custGeom>
              <a:avLst/>
              <a:gdLst/>
              <a:ahLst/>
              <a:cxnLst/>
              <a:rect l="l" t="t" r="r" b="b"/>
              <a:pathLst>
                <a:path w="504825" h="304800">
                  <a:moveTo>
                    <a:pt x="257175" y="190500"/>
                  </a:moveTo>
                  <a:lnTo>
                    <a:pt x="257175" y="180975"/>
                  </a:lnTo>
                </a:path>
                <a:path w="504825" h="304800">
                  <a:moveTo>
                    <a:pt x="257175" y="190500"/>
                  </a:moveTo>
                  <a:lnTo>
                    <a:pt x="247650" y="190500"/>
                  </a:lnTo>
                  <a:lnTo>
                    <a:pt x="285750" y="190500"/>
                  </a:lnTo>
                  <a:lnTo>
                    <a:pt x="276225" y="190500"/>
                  </a:lnTo>
                </a:path>
                <a:path w="504825" h="304800">
                  <a:moveTo>
                    <a:pt x="276225" y="180975"/>
                  </a:moveTo>
                  <a:lnTo>
                    <a:pt x="276225" y="190500"/>
                  </a:lnTo>
                </a:path>
                <a:path w="504825" h="304800">
                  <a:moveTo>
                    <a:pt x="123825" y="180975"/>
                  </a:moveTo>
                  <a:lnTo>
                    <a:pt x="123825" y="190500"/>
                  </a:lnTo>
                  <a:lnTo>
                    <a:pt x="133350" y="190500"/>
                  </a:lnTo>
                  <a:lnTo>
                    <a:pt x="95250" y="190500"/>
                  </a:lnTo>
                  <a:lnTo>
                    <a:pt x="95250" y="180975"/>
                  </a:lnTo>
                </a:path>
                <a:path w="504825" h="304800">
                  <a:moveTo>
                    <a:pt x="142875" y="304800"/>
                  </a:moveTo>
                  <a:lnTo>
                    <a:pt x="133350" y="304800"/>
                  </a:lnTo>
                  <a:lnTo>
                    <a:pt x="142875" y="304800"/>
                  </a:lnTo>
                  <a:lnTo>
                    <a:pt x="142875" y="276225"/>
                  </a:lnTo>
                  <a:lnTo>
                    <a:pt x="133350" y="276225"/>
                  </a:lnTo>
                  <a:lnTo>
                    <a:pt x="142875" y="276225"/>
                  </a:lnTo>
                </a:path>
                <a:path w="504825" h="304800">
                  <a:moveTo>
                    <a:pt x="142875" y="285750"/>
                  </a:moveTo>
                  <a:lnTo>
                    <a:pt x="142875" y="276225"/>
                  </a:lnTo>
                </a:path>
                <a:path w="504825" h="304800">
                  <a:moveTo>
                    <a:pt x="142875" y="285750"/>
                  </a:moveTo>
                  <a:lnTo>
                    <a:pt x="142875" y="304800"/>
                  </a:lnTo>
                </a:path>
                <a:path w="504825" h="304800">
                  <a:moveTo>
                    <a:pt x="123825" y="190500"/>
                  </a:moveTo>
                  <a:lnTo>
                    <a:pt x="123825" y="200025"/>
                  </a:lnTo>
                  <a:lnTo>
                    <a:pt x="133350" y="200025"/>
                  </a:lnTo>
                </a:path>
                <a:path w="504825" h="304800">
                  <a:moveTo>
                    <a:pt x="133350" y="209550"/>
                  </a:moveTo>
                  <a:lnTo>
                    <a:pt x="133350" y="200025"/>
                  </a:lnTo>
                </a:path>
                <a:path w="504825" h="304800">
                  <a:moveTo>
                    <a:pt x="133350" y="209550"/>
                  </a:moveTo>
                  <a:lnTo>
                    <a:pt x="95250" y="209550"/>
                  </a:lnTo>
                </a:path>
                <a:path w="504825" h="304800">
                  <a:moveTo>
                    <a:pt x="95250" y="200025"/>
                  </a:moveTo>
                  <a:lnTo>
                    <a:pt x="95250" y="209550"/>
                  </a:lnTo>
                </a:path>
                <a:path w="504825" h="304800">
                  <a:moveTo>
                    <a:pt x="95250" y="200025"/>
                  </a:moveTo>
                  <a:lnTo>
                    <a:pt x="95250" y="190500"/>
                  </a:lnTo>
                </a:path>
                <a:path w="504825" h="304800">
                  <a:moveTo>
                    <a:pt x="123825" y="209550"/>
                  </a:moveTo>
                  <a:lnTo>
                    <a:pt x="133350" y="219075"/>
                  </a:lnTo>
                  <a:lnTo>
                    <a:pt x="95250" y="219075"/>
                  </a:lnTo>
                  <a:lnTo>
                    <a:pt x="95250" y="209550"/>
                  </a:lnTo>
                </a:path>
                <a:path w="504825" h="304800">
                  <a:moveTo>
                    <a:pt x="257175" y="209550"/>
                  </a:moveTo>
                  <a:lnTo>
                    <a:pt x="247650" y="219075"/>
                  </a:lnTo>
                  <a:lnTo>
                    <a:pt x="285750" y="219075"/>
                  </a:lnTo>
                  <a:lnTo>
                    <a:pt x="276225" y="209550"/>
                  </a:lnTo>
                </a:path>
                <a:path w="504825" h="304800">
                  <a:moveTo>
                    <a:pt x="257175" y="190500"/>
                  </a:moveTo>
                  <a:lnTo>
                    <a:pt x="257175" y="200025"/>
                  </a:lnTo>
                  <a:lnTo>
                    <a:pt x="247650" y="200025"/>
                  </a:lnTo>
                  <a:lnTo>
                    <a:pt x="247650" y="209550"/>
                  </a:lnTo>
                  <a:lnTo>
                    <a:pt x="285750" y="209550"/>
                  </a:lnTo>
                  <a:lnTo>
                    <a:pt x="285750" y="200025"/>
                  </a:lnTo>
                  <a:lnTo>
                    <a:pt x="276225" y="200025"/>
                  </a:lnTo>
                  <a:lnTo>
                    <a:pt x="276225" y="190500"/>
                  </a:lnTo>
                </a:path>
                <a:path w="504825" h="304800">
                  <a:moveTo>
                    <a:pt x="123825" y="85725"/>
                  </a:moveTo>
                  <a:lnTo>
                    <a:pt x="123825" y="95250"/>
                  </a:lnTo>
                  <a:lnTo>
                    <a:pt x="133350" y="95250"/>
                  </a:lnTo>
                </a:path>
                <a:path w="504825" h="304800">
                  <a:moveTo>
                    <a:pt x="133350" y="104775"/>
                  </a:moveTo>
                  <a:lnTo>
                    <a:pt x="133350" y="95250"/>
                  </a:lnTo>
                </a:path>
                <a:path w="504825" h="304800">
                  <a:moveTo>
                    <a:pt x="133350" y="104775"/>
                  </a:moveTo>
                  <a:lnTo>
                    <a:pt x="95250" y="104775"/>
                  </a:lnTo>
                </a:path>
                <a:path w="504825" h="304800">
                  <a:moveTo>
                    <a:pt x="95250" y="95250"/>
                  </a:moveTo>
                  <a:lnTo>
                    <a:pt x="95250" y="104775"/>
                  </a:lnTo>
                </a:path>
                <a:path w="504825" h="304800">
                  <a:moveTo>
                    <a:pt x="95250" y="95250"/>
                  </a:moveTo>
                  <a:lnTo>
                    <a:pt x="95250" y="85725"/>
                  </a:lnTo>
                </a:path>
                <a:path w="504825" h="304800">
                  <a:moveTo>
                    <a:pt x="123825" y="76200"/>
                  </a:moveTo>
                  <a:lnTo>
                    <a:pt x="123825" y="85725"/>
                  </a:lnTo>
                  <a:lnTo>
                    <a:pt x="133350" y="85725"/>
                  </a:lnTo>
                  <a:lnTo>
                    <a:pt x="95250" y="85725"/>
                  </a:lnTo>
                  <a:lnTo>
                    <a:pt x="95250" y="76200"/>
                  </a:lnTo>
                </a:path>
                <a:path w="504825" h="304800">
                  <a:moveTo>
                    <a:pt x="123825" y="114300"/>
                  </a:moveTo>
                  <a:lnTo>
                    <a:pt x="123825" y="123825"/>
                  </a:lnTo>
                  <a:lnTo>
                    <a:pt x="133350" y="123825"/>
                  </a:lnTo>
                  <a:lnTo>
                    <a:pt x="95250" y="123825"/>
                  </a:lnTo>
                  <a:lnTo>
                    <a:pt x="95250" y="114300"/>
                  </a:lnTo>
                </a:path>
                <a:path w="504825" h="304800">
                  <a:moveTo>
                    <a:pt x="123825" y="104775"/>
                  </a:moveTo>
                  <a:lnTo>
                    <a:pt x="133350" y="114300"/>
                  </a:lnTo>
                  <a:lnTo>
                    <a:pt x="95250" y="114300"/>
                  </a:lnTo>
                  <a:lnTo>
                    <a:pt x="95250" y="104775"/>
                  </a:lnTo>
                </a:path>
                <a:path w="504825" h="304800">
                  <a:moveTo>
                    <a:pt x="123825" y="152400"/>
                  </a:moveTo>
                  <a:lnTo>
                    <a:pt x="123825" y="161925"/>
                  </a:lnTo>
                  <a:lnTo>
                    <a:pt x="133350" y="161925"/>
                  </a:lnTo>
                  <a:lnTo>
                    <a:pt x="95250" y="161925"/>
                  </a:lnTo>
                  <a:lnTo>
                    <a:pt x="95250" y="152400"/>
                  </a:lnTo>
                </a:path>
                <a:path w="504825" h="304800">
                  <a:moveTo>
                    <a:pt x="123825" y="161925"/>
                  </a:moveTo>
                  <a:lnTo>
                    <a:pt x="123825" y="171450"/>
                  </a:lnTo>
                  <a:lnTo>
                    <a:pt x="133350" y="180975"/>
                  </a:lnTo>
                  <a:lnTo>
                    <a:pt x="95250" y="180975"/>
                  </a:lnTo>
                  <a:lnTo>
                    <a:pt x="95250" y="171450"/>
                  </a:lnTo>
                  <a:lnTo>
                    <a:pt x="95250" y="161925"/>
                  </a:lnTo>
                </a:path>
                <a:path w="504825" h="304800">
                  <a:moveTo>
                    <a:pt x="123825" y="142875"/>
                  </a:moveTo>
                  <a:lnTo>
                    <a:pt x="123825" y="152400"/>
                  </a:lnTo>
                  <a:lnTo>
                    <a:pt x="133350" y="152400"/>
                  </a:lnTo>
                  <a:lnTo>
                    <a:pt x="95250" y="152400"/>
                  </a:lnTo>
                  <a:lnTo>
                    <a:pt x="95250" y="142875"/>
                  </a:lnTo>
                </a:path>
                <a:path w="504825" h="304800">
                  <a:moveTo>
                    <a:pt x="123825" y="123825"/>
                  </a:moveTo>
                  <a:lnTo>
                    <a:pt x="123825" y="133350"/>
                  </a:lnTo>
                  <a:lnTo>
                    <a:pt x="133350" y="142875"/>
                  </a:lnTo>
                  <a:lnTo>
                    <a:pt x="95250" y="142875"/>
                  </a:lnTo>
                  <a:lnTo>
                    <a:pt x="95250" y="133350"/>
                  </a:lnTo>
                  <a:lnTo>
                    <a:pt x="95250" y="123825"/>
                  </a:lnTo>
                </a:path>
                <a:path w="504825" h="304800">
                  <a:moveTo>
                    <a:pt x="123825" y="57150"/>
                  </a:moveTo>
                  <a:lnTo>
                    <a:pt x="123825" y="66675"/>
                  </a:lnTo>
                  <a:lnTo>
                    <a:pt x="133350" y="76200"/>
                  </a:lnTo>
                  <a:lnTo>
                    <a:pt x="95250" y="76200"/>
                  </a:lnTo>
                  <a:lnTo>
                    <a:pt x="95250" y="66675"/>
                  </a:lnTo>
                  <a:lnTo>
                    <a:pt x="95250" y="57150"/>
                  </a:lnTo>
                </a:path>
                <a:path w="504825" h="304800">
                  <a:moveTo>
                    <a:pt x="28575" y="0"/>
                  </a:moveTo>
                  <a:lnTo>
                    <a:pt x="28575" y="19050"/>
                  </a:lnTo>
                </a:path>
                <a:path w="504825" h="304800">
                  <a:moveTo>
                    <a:pt x="19050" y="19050"/>
                  </a:moveTo>
                  <a:lnTo>
                    <a:pt x="19050" y="9525"/>
                  </a:lnTo>
                </a:path>
                <a:path w="504825" h="304800">
                  <a:moveTo>
                    <a:pt x="38100" y="19050"/>
                  </a:moveTo>
                  <a:lnTo>
                    <a:pt x="38100" y="9525"/>
                  </a:lnTo>
                </a:path>
                <a:path w="504825" h="304800">
                  <a:moveTo>
                    <a:pt x="19050" y="19050"/>
                  </a:moveTo>
                  <a:lnTo>
                    <a:pt x="19050" y="9525"/>
                  </a:lnTo>
                </a:path>
                <a:path w="504825" h="304800">
                  <a:moveTo>
                    <a:pt x="38100" y="19050"/>
                  </a:moveTo>
                  <a:lnTo>
                    <a:pt x="38100" y="9525"/>
                  </a:lnTo>
                </a:path>
                <a:path w="504825" h="304800">
                  <a:moveTo>
                    <a:pt x="47625" y="19050"/>
                  </a:moveTo>
                  <a:lnTo>
                    <a:pt x="47625" y="9525"/>
                  </a:lnTo>
                  <a:lnTo>
                    <a:pt x="57150" y="9525"/>
                  </a:lnTo>
                </a:path>
                <a:path w="504825" h="304800">
                  <a:moveTo>
                    <a:pt x="47625" y="0"/>
                  </a:moveTo>
                  <a:lnTo>
                    <a:pt x="47625" y="19050"/>
                  </a:lnTo>
                </a:path>
                <a:path w="504825" h="304800">
                  <a:moveTo>
                    <a:pt x="9525" y="0"/>
                  </a:moveTo>
                  <a:lnTo>
                    <a:pt x="9525" y="19050"/>
                  </a:lnTo>
                </a:path>
                <a:path w="504825" h="304800">
                  <a:moveTo>
                    <a:pt x="0" y="19050"/>
                  </a:moveTo>
                  <a:lnTo>
                    <a:pt x="0" y="9525"/>
                  </a:lnTo>
                </a:path>
                <a:path w="504825" h="304800">
                  <a:moveTo>
                    <a:pt x="47625" y="19050"/>
                  </a:moveTo>
                  <a:lnTo>
                    <a:pt x="95250" y="19050"/>
                  </a:lnTo>
                </a:path>
                <a:path w="504825" h="304800">
                  <a:moveTo>
                    <a:pt x="66675" y="19050"/>
                  </a:moveTo>
                  <a:lnTo>
                    <a:pt x="95250" y="19050"/>
                  </a:lnTo>
                </a:path>
                <a:path w="504825" h="304800">
                  <a:moveTo>
                    <a:pt x="57150" y="28575"/>
                  </a:moveTo>
                  <a:lnTo>
                    <a:pt x="66675" y="19050"/>
                  </a:lnTo>
                </a:path>
                <a:path w="504825" h="304800">
                  <a:moveTo>
                    <a:pt x="47625" y="28575"/>
                  </a:moveTo>
                  <a:lnTo>
                    <a:pt x="57150" y="28575"/>
                  </a:lnTo>
                </a:path>
                <a:path w="504825" h="304800">
                  <a:moveTo>
                    <a:pt x="66675" y="19050"/>
                  </a:moveTo>
                  <a:lnTo>
                    <a:pt x="47625" y="19050"/>
                  </a:lnTo>
                </a:path>
                <a:path w="504825" h="304800">
                  <a:moveTo>
                    <a:pt x="28575" y="28575"/>
                  </a:moveTo>
                  <a:lnTo>
                    <a:pt x="47625" y="28575"/>
                  </a:lnTo>
                </a:path>
                <a:path w="504825" h="304800">
                  <a:moveTo>
                    <a:pt x="28575" y="19050"/>
                  </a:moveTo>
                  <a:lnTo>
                    <a:pt x="38100" y="19050"/>
                  </a:lnTo>
                </a:path>
                <a:path w="504825" h="304800">
                  <a:moveTo>
                    <a:pt x="19050" y="28575"/>
                  </a:moveTo>
                  <a:lnTo>
                    <a:pt x="38100" y="28575"/>
                  </a:lnTo>
                </a:path>
                <a:path w="504825" h="304800">
                  <a:moveTo>
                    <a:pt x="28575" y="19050"/>
                  </a:moveTo>
                  <a:lnTo>
                    <a:pt x="19050" y="19050"/>
                  </a:lnTo>
                  <a:lnTo>
                    <a:pt x="19050" y="28575"/>
                  </a:lnTo>
                </a:path>
                <a:path w="504825" h="304800">
                  <a:moveTo>
                    <a:pt x="38100" y="19050"/>
                  </a:moveTo>
                  <a:lnTo>
                    <a:pt x="28575" y="19050"/>
                  </a:lnTo>
                </a:path>
                <a:path w="504825" h="304800">
                  <a:moveTo>
                    <a:pt x="38100" y="19050"/>
                  </a:moveTo>
                  <a:lnTo>
                    <a:pt x="38100" y="28575"/>
                  </a:lnTo>
                </a:path>
                <a:path w="504825" h="304800">
                  <a:moveTo>
                    <a:pt x="28575" y="19050"/>
                  </a:moveTo>
                  <a:lnTo>
                    <a:pt x="38100" y="19050"/>
                  </a:lnTo>
                </a:path>
                <a:path w="504825" h="304800">
                  <a:moveTo>
                    <a:pt x="19050" y="19050"/>
                  </a:moveTo>
                  <a:lnTo>
                    <a:pt x="28575" y="19050"/>
                  </a:lnTo>
                </a:path>
                <a:path w="504825" h="304800">
                  <a:moveTo>
                    <a:pt x="19050" y="19050"/>
                  </a:moveTo>
                  <a:lnTo>
                    <a:pt x="19050" y="28575"/>
                  </a:lnTo>
                </a:path>
                <a:path w="504825" h="304800">
                  <a:moveTo>
                    <a:pt x="38100" y="28575"/>
                  </a:moveTo>
                  <a:lnTo>
                    <a:pt x="47625" y="28575"/>
                  </a:lnTo>
                </a:path>
                <a:path w="504825" h="304800">
                  <a:moveTo>
                    <a:pt x="47625" y="19050"/>
                  </a:moveTo>
                  <a:lnTo>
                    <a:pt x="38100" y="19050"/>
                  </a:lnTo>
                </a:path>
                <a:path w="504825" h="304800">
                  <a:moveTo>
                    <a:pt x="47625" y="19050"/>
                  </a:moveTo>
                  <a:lnTo>
                    <a:pt x="57150" y="19050"/>
                  </a:lnTo>
                </a:path>
                <a:path w="504825" h="304800">
                  <a:moveTo>
                    <a:pt x="47625" y="19050"/>
                  </a:moveTo>
                  <a:lnTo>
                    <a:pt x="47625" y="28575"/>
                  </a:lnTo>
                </a:path>
                <a:path w="504825" h="304800">
                  <a:moveTo>
                    <a:pt x="38100" y="19050"/>
                  </a:moveTo>
                  <a:lnTo>
                    <a:pt x="38100" y="28575"/>
                  </a:lnTo>
                </a:path>
                <a:path w="504825" h="304800">
                  <a:moveTo>
                    <a:pt x="38100" y="19050"/>
                  </a:moveTo>
                  <a:lnTo>
                    <a:pt x="47625" y="19050"/>
                  </a:lnTo>
                </a:path>
                <a:path w="504825" h="304800">
                  <a:moveTo>
                    <a:pt x="0" y="28575"/>
                  </a:moveTo>
                  <a:lnTo>
                    <a:pt x="9525" y="28575"/>
                  </a:lnTo>
                </a:path>
                <a:path w="504825" h="304800">
                  <a:moveTo>
                    <a:pt x="9525" y="19050"/>
                  </a:moveTo>
                  <a:lnTo>
                    <a:pt x="0" y="19050"/>
                  </a:lnTo>
                </a:path>
                <a:path w="504825" h="304800">
                  <a:moveTo>
                    <a:pt x="9525" y="19050"/>
                  </a:moveTo>
                  <a:lnTo>
                    <a:pt x="19050" y="19050"/>
                  </a:lnTo>
                </a:path>
                <a:path w="504825" h="304800">
                  <a:moveTo>
                    <a:pt x="0" y="19050"/>
                  </a:moveTo>
                  <a:lnTo>
                    <a:pt x="9525" y="19050"/>
                  </a:lnTo>
                  <a:lnTo>
                    <a:pt x="9525" y="28575"/>
                  </a:lnTo>
                </a:path>
                <a:path w="504825" h="304800">
                  <a:moveTo>
                    <a:pt x="0" y="19050"/>
                  </a:moveTo>
                  <a:lnTo>
                    <a:pt x="0" y="28575"/>
                  </a:lnTo>
                </a:path>
                <a:path w="504825" h="304800">
                  <a:moveTo>
                    <a:pt x="9525" y="28575"/>
                  </a:moveTo>
                  <a:lnTo>
                    <a:pt x="28575" y="28575"/>
                  </a:lnTo>
                </a:path>
                <a:path w="504825" h="304800">
                  <a:moveTo>
                    <a:pt x="9525" y="19050"/>
                  </a:moveTo>
                  <a:lnTo>
                    <a:pt x="19050" y="19050"/>
                  </a:lnTo>
                </a:path>
                <a:path w="504825" h="304800">
                  <a:moveTo>
                    <a:pt x="9525" y="28575"/>
                  </a:moveTo>
                  <a:lnTo>
                    <a:pt x="19050" y="28575"/>
                  </a:lnTo>
                </a:path>
                <a:path w="504825" h="304800">
                  <a:moveTo>
                    <a:pt x="19050" y="19050"/>
                  </a:moveTo>
                  <a:lnTo>
                    <a:pt x="9525" y="19050"/>
                  </a:lnTo>
                </a:path>
                <a:path w="504825" h="304800">
                  <a:moveTo>
                    <a:pt x="47625" y="0"/>
                  </a:moveTo>
                  <a:lnTo>
                    <a:pt x="47625" y="9525"/>
                  </a:lnTo>
                </a:path>
                <a:path w="504825" h="304800">
                  <a:moveTo>
                    <a:pt x="38100" y="9525"/>
                  </a:moveTo>
                  <a:lnTo>
                    <a:pt x="38100" y="0"/>
                  </a:lnTo>
                </a:path>
                <a:path w="504825" h="304800">
                  <a:moveTo>
                    <a:pt x="28575" y="0"/>
                  </a:moveTo>
                  <a:lnTo>
                    <a:pt x="28575" y="9525"/>
                  </a:lnTo>
                  <a:lnTo>
                    <a:pt x="38100" y="9525"/>
                  </a:lnTo>
                </a:path>
                <a:path w="504825" h="304800">
                  <a:moveTo>
                    <a:pt x="19050" y="9525"/>
                  </a:moveTo>
                  <a:lnTo>
                    <a:pt x="28575" y="9525"/>
                  </a:lnTo>
                  <a:lnTo>
                    <a:pt x="28575" y="0"/>
                  </a:lnTo>
                </a:path>
                <a:path w="504825" h="304800">
                  <a:moveTo>
                    <a:pt x="57150" y="9525"/>
                  </a:moveTo>
                  <a:lnTo>
                    <a:pt x="47625" y="9525"/>
                  </a:lnTo>
                </a:path>
                <a:path w="504825" h="304800">
                  <a:moveTo>
                    <a:pt x="47625" y="0"/>
                  </a:moveTo>
                  <a:lnTo>
                    <a:pt x="38100" y="0"/>
                  </a:lnTo>
                </a:path>
                <a:path w="504825" h="304800">
                  <a:moveTo>
                    <a:pt x="9525" y="9525"/>
                  </a:moveTo>
                  <a:lnTo>
                    <a:pt x="9525" y="0"/>
                  </a:lnTo>
                </a:path>
                <a:path w="504825" h="304800">
                  <a:moveTo>
                    <a:pt x="0" y="9525"/>
                  </a:moveTo>
                  <a:lnTo>
                    <a:pt x="9525" y="9525"/>
                  </a:lnTo>
                </a:path>
                <a:path w="504825" h="304800">
                  <a:moveTo>
                    <a:pt x="9525" y="0"/>
                  </a:moveTo>
                  <a:lnTo>
                    <a:pt x="9525" y="9525"/>
                  </a:lnTo>
                  <a:lnTo>
                    <a:pt x="19050" y="9525"/>
                  </a:lnTo>
                </a:path>
                <a:path w="504825" h="304800">
                  <a:moveTo>
                    <a:pt x="257175" y="114300"/>
                  </a:moveTo>
                  <a:lnTo>
                    <a:pt x="257175" y="123825"/>
                  </a:lnTo>
                  <a:lnTo>
                    <a:pt x="247650" y="123825"/>
                  </a:lnTo>
                  <a:lnTo>
                    <a:pt x="285750" y="123825"/>
                  </a:lnTo>
                  <a:lnTo>
                    <a:pt x="276225" y="123825"/>
                  </a:lnTo>
                  <a:lnTo>
                    <a:pt x="276225" y="114300"/>
                  </a:lnTo>
                </a:path>
                <a:path w="504825" h="304800">
                  <a:moveTo>
                    <a:pt x="257175" y="104775"/>
                  </a:moveTo>
                  <a:lnTo>
                    <a:pt x="247650" y="114300"/>
                  </a:lnTo>
                  <a:lnTo>
                    <a:pt x="285750" y="114300"/>
                  </a:lnTo>
                  <a:lnTo>
                    <a:pt x="276225" y="104775"/>
                  </a:lnTo>
                </a:path>
                <a:path w="504825" h="304800">
                  <a:moveTo>
                    <a:pt x="257175" y="85725"/>
                  </a:moveTo>
                  <a:lnTo>
                    <a:pt x="257175" y="95250"/>
                  </a:lnTo>
                  <a:lnTo>
                    <a:pt x="247650" y="95250"/>
                  </a:lnTo>
                  <a:lnTo>
                    <a:pt x="247650" y="104775"/>
                  </a:lnTo>
                  <a:lnTo>
                    <a:pt x="285750" y="104775"/>
                  </a:lnTo>
                  <a:lnTo>
                    <a:pt x="285750" y="95250"/>
                  </a:lnTo>
                  <a:lnTo>
                    <a:pt x="276225" y="95250"/>
                  </a:lnTo>
                  <a:lnTo>
                    <a:pt x="276225" y="85725"/>
                  </a:lnTo>
                </a:path>
                <a:path w="504825" h="304800">
                  <a:moveTo>
                    <a:pt x="257175" y="85725"/>
                  </a:moveTo>
                  <a:lnTo>
                    <a:pt x="257175" y="76200"/>
                  </a:lnTo>
                </a:path>
                <a:path w="504825" h="304800">
                  <a:moveTo>
                    <a:pt x="257175" y="85725"/>
                  </a:moveTo>
                  <a:lnTo>
                    <a:pt x="247650" y="85725"/>
                  </a:lnTo>
                  <a:lnTo>
                    <a:pt x="285750" y="85725"/>
                  </a:lnTo>
                  <a:lnTo>
                    <a:pt x="276225" y="85725"/>
                  </a:lnTo>
                </a:path>
                <a:path w="504825" h="304800">
                  <a:moveTo>
                    <a:pt x="276225" y="76200"/>
                  </a:moveTo>
                  <a:lnTo>
                    <a:pt x="276225" y="85725"/>
                  </a:lnTo>
                </a:path>
                <a:path w="504825" h="304800">
                  <a:moveTo>
                    <a:pt x="257175" y="152400"/>
                  </a:moveTo>
                  <a:lnTo>
                    <a:pt x="257175" y="161925"/>
                  </a:lnTo>
                  <a:lnTo>
                    <a:pt x="247650" y="161925"/>
                  </a:lnTo>
                  <a:lnTo>
                    <a:pt x="285750" y="161925"/>
                  </a:lnTo>
                  <a:lnTo>
                    <a:pt x="276225" y="161925"/>
                  </a:lnTo>
                  <a:lnTo>
                    <a:pt x="276225" y="152400"/>
                  </a:lnTo>
                </a:path>
                <a:path w="504825" h="304800">
                  <a:moveTo>
                    <a:pt x="257175" y="161925"/>
                  </a:moveTo>
                  <a:lnTo>
                    <a:pt x="257175" y="171450"/>
                  </a:lnTo>
                  <a:lnTo>
                    <a:pt x="247650" y="180975"/>
                  </a:lnTo>
                  <a:lnTo>
                    <a:pt x="285750" y="180975"/>
                  </a:lnTo>
                  <a:lnTo>
                    <a:pt x="276225" y="171450"/>
                  </a:lnTo>
                  <a:lnTo>
                    <a:pt x="276225" y="161925"/>
                  </a:lnTo>
                </a:path>
                <a:path w="504825" h="304800">
                  <a:moveTo>
                    <a:pt x="257175" y="152400"/>
                  </a:moveTo>
                  <a:lnTo>
                    <a:pt x="257175" y="142875"/>
                  </a:lnTo>
                </a:path>
                <a:path w="504825" h="304800">
                  <a:moveTo>
                    <a:pt x="257175" y="152400"/>
                  </a:moveTo>
                  <a:lnTo>
                    <a:pt x="247650" y="152400"/>
                  </a:lnTo>
                  <a:lnTo>
                    <a:pt x="285750" y="152400"/>
                  </a:lnTo>
                  <a:lnTo>
                    <a:pt x="276225" y="152400"/>
                  </a:lnTo>
                </a:path>
                <a:path w="504825" h="304800">
                  <a:moveTo>
                    <a:pt x="276225" y="142875"/>
                  </a:moveTo>
                  <a:lnTo>
                    <a:pt x="276225" y="152400"/>
                  </a:lnTo>
                </a:path>
                <a:path w="504825" h="304800">
                  <a:moveTo>
                    <a:pt x="257175" y="123825"/>
                  </a:moveTo>
                  <a:lnTo>
                    <a:pt x="257175" y="133350"/>
                  </a:lnTo>
                  <a:lnTo>
                    <a:pt x="247650" y="142875"/>
                  </a:lnTo>
                  <a:lnTo>
                    <a:pt x="285750" y="142875"/>
                  </a:lnTo>
                  <a:lnTo>
                    <a:pt x="276225" y="133350"/>
                  </a:lnTo>
                  <a:lnTo>
                    <a:pt x="276225" y="123825"/>
                  </a:lnTo>
                </a:path>
                <a:path w="504825" h="304800">
                  <a:moveTo>
                    <a:pt x="257175" y="57150"/>
                  </a:moveTo>
                  <a:lnTo>
                    <a:pt x="257175" y="66675"/>
                  </a:lnTo>
                  <a:lnTo>
                    <a:pt x="247650" y="76200"/>
                  </a:lnTo>
                  <a:lnTo>
                    <a:pt x="285750" y="76200"/>
                  </a:lnTo>
                  <a:lnTo>
                    <a:pt x="276225" y="66675"/>
                  </a:lnTo>
                  <a:lnTo>
                    <a:pt x="276225" y="57150"/>
                  </a:lnTo>
                </a:path>
                <a:path w="504825" h="304800">
                  <a:moveTo>
                    <a:pt x="409575" y="190500"/>
                  </a:moveTo>
                  <a:lnTo>
                    <a:pt x="409575" y="180975"/>
                  </a:lnTo>
                </a:path>
                <a:path w="504825" h="304800">
                  <a:moveTo>
                    <a:pt x="409575" y="190500"/>
                  </a:moveTo>
                  <a:lnTo>
                    <a:pt x="400050" y="190500"/>
                  </a:lnTo>
                  <a:lnTo>
                    <a:pt x="438150" y="190500"/>
                  </a:lnTo>
                </a:path>
                <a:path w="504825" h="304800">
                  <a:moveTo>
                    <a:pt x="438150" y="180975"/>
                  </a:moveTo>
                  <a:lnTo>
                    <a:pt x="438150" y="190500"/>
                  </a:lnTo>
                </a:path>
                <a:path w="504825" h="304800">
                  <a:moveTo>
                    <a:pt x="409575" y="190500"/>
                  </a:moveTo>
                  <a:lnTo>
                    <a:pt x="409575" y="200025"/>
                  </a:lnTo>
                  <a:lnTo>
                    <a:pt x="400050" y="200025"/>
                  </a:lnTo>
                  <a:lnTo>
                    <a:pt x="400050" y="209550"/>
                  </a:lnTo>
                  <a:lnTo>
                    <a:pt x="438150" y="209550"/>
                  </a:lnTo>
                  <a:lnTo>
                    <a:pt x="438150" y="200025"/>
                  </a:lnTo>
                  <a:lnTo>
                    <a:pt x="438150" y="190500"/>
                  </a:lnTo>
                </a:path>
                <a:path w="504825" h="304800">
                  <a:moveTo>
                    <a:pt x="409575" y="209550"/>
                  </a:moveTo>
                  <a:lnTo>
                    <a:pt x="400050" y="219075"/>
                  </a:lnTo>
                  <a:lnTo>
                    <a:pt x="438150" y="219075"/>
                  </a:lnTo>
                  <a:lnTo>
                    <a:pt x="438150" y="209550"/>
                  </a:lnTo>
                </a:path>
                <a:path w="504825" h="304800">
                  <a:moveTo>
                    <a:pt x="390525" y="304800"/>
                  </a:moveTo>
                  <a:lnTo>
                    <a:pt x="400050" y="304800"/>
                  </a:lnTo>
                  <a:lnTo>
                    <a:pt x="390525" y="304800"/>
                  </a:lnTo>
                  <a:lnTo>
                    <a:pt x="390525" y="276225"/>
                  </a:lnTo>
                  <a:lnTo>
                    <a:pt x="400050" y="276225"/>
                  </a:lnTo>
                  <a:lnTo>
                    <a:pt x="390525" y="276225"/>
                  </a:lnTo>
                  <a:lnTo>
                    <a:pt x="390525" y="285750"/>
                  </a:lnTo>
                  <a:lnTo>
                    <a:pt x="390525" y="304800"/>
                  </a:lnTo>
                </a:path>
                <a:path w="504825" h="304800">
                  <a:moveTo>
                    <a:pt x="495300" y="0"/>
                  </a:moveTo>
                  <a:lnTo>
                    <a:pt x="495300" y="19050"/>
                  </a:lnTo>
                  <a:lnTo>
                    <a:pt x="495300" y="9525"/>
                  </a:lnTo>
                  <a:lnTo>
                    <a:pt x="504825" y="9525"/>
                  </a:lnTo>
                </a:path>
                <a:path w="504825" h="304800">
                  <a:moveTo>
                    <a:pt x="485775" y="19050"/>
                  </a:moveTo>
                  <a:lnTo>
                    <a:pt x="485775" y="9525"/>
                  </a:lnTo>
                </a:path>
                <a:path w="504825" h="304800">
                  <a:moveTo>
                    <a:pt x="504825" y="19050"/>
                  </a:moveTo>
                  <a:lnTo>
                    <a:pt x="504825" y="9525"/>
                  </a:lnTo>
                </a:path>
                <a:path w="504825" h="304800">
                  <a:moveTo>
                    <a:pt x="485775" y="19050"/>
                  </a:moveTo>
                  <a:lnTo>
                    <a:pt x="485775" y="9525"/>
                  </a:lnTo>
                </a:path>
                <a:path w="504825" h="304800">
                  <a:moveTo>
                    <a:pt x="466725" y="19050"/>
                  </a:moveTo>
                  <a:lnTo>
                    <a:pt x="466725" y="9525"/>
                  </a:lnTo>
                </a:path>
                <a:path w="504825" h="304800">
                  <a:moveTo>
                    <a:pt x="476250" y="0"/>
                  </a:moveTo>
                  <a:lnTo>
                    <a:pt x="4762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6094412" y="439419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5994400" y="3603625"/>
              <a:ext cx="1828800" cy="971550"/>
            </a:xfrm>
            <a:custGeom>
              <a:avLst/>
              <a:gdLst/>
              <a:ahLst/>
              <a:cxnLst/>
              <a:rect l="l" t="t" r="r" b="b"/>
              <a:pathLst>
                <a:path w="1828800" h="971550">
                  <a:moveTo>
                    <a:pt x="114300" y="809625"/>
                  </a:moveTo>
                  <a:lnTo>
                    <a:pt x="114300" y="800100"/>
                  </a:lnTo>
                </a:path>
                <a:path w="1828800" h="971550">
                  <a:moveTo>
                    <a:pt x="66675" y="809625"/>
                  </a:moveTo>
                  <a:lnTo>
                    <a:pt x="19050" y="809625"/>
                  </a:lnTo>
                </a:path>
                <a:path w="1828800" h="971550">
                  <a:moveTo>
                    <a:pt x="57150" y="809625"/>
                  </a:moveTo>
                  <a:lnTo>
                    <a:pt x="19050" y="809625"/>
                  </a:lnTo>
                </a:path>
                <a:path w="1828800" h="971550">
                  <a:moveTo>
                    <a:pt x="66675" y="819150"/>
                  </a:moveTo>
                  <a:lnTo>
                    <a:pt x="57150" y="809625"/>
                  </a:lnTo>
                </a:path>
                <a:path w="1828800" h="971550">
                  <a:moveTo>
                    <a:pt x="76200" y="819150"/>
                  </a:moveTo>
                  <a:lnTo>
                    <a:pt x="66675" y="819150"/>
                  </a:lnTo>
                </a:path>
                <a:path w="1828800" h="971550">
                  <a:moveTo>
                    <a:pt x="57150" y="809625"/>
                  </a:moveTo>
                  <a:lnTo>
                    <a:pt x="76200" y="809625"/>
                  </a:lnTo>
                </a:path>
                <a:path w="1828800" h="971550">
                  <a:moveTo>
                    <a:pt x="95250" y="819150"/>
                  </a:moveTo>
                  <a:lnTo>
                    <a:pt x="76200" y="819150"/>
                  </a:lnTo>
                </a:path>
                <a:path w="1828800" h="971550">
                  <a:moveTo>
                    <a:pt x="95250" y="809625"/>
                  </a:moveTo>
                  <a:lnTo>
                    <a:pt x="85725" y="809625"/>
                  </a:lnTo>
                </a:path>
                <a:path w="1828800" h="971550">
                  <a:moveTo>
                    <a:pt x="95250" y="819150"/>
                  </a:moveTo>
                  <a:lnTo>
                    <a:pt x="85725" y="819150"/>
                  </a:lnTo>
                </a:path>
                <a:path w="1828800" h="971550">
                  <a:moveTo>
                    <a:pt x="95250" y="809625"/>
                  </a:moveTo>
                  <a:lnTo>
                    <a:pt x="95250" y="819150"/>
                  </a:lnTo>
                </a:path>
                <a:path w="1828800" h="971550">
                  <a:moveTo>
                    <a:pt x="85725" y="809625"/>
                  </a:moveTo>
                  <a:lnTo>
                    <a:pt x="95250" y="809625"/>
                  </a:lnTo>
                </a:path>
                <a:path w="1828800" h="971550">
                  <a:moveTo>
                    <a:pt x="85725" y="809625"/>
                  </a:moveTo>
                  <a:lnTo>
                    <a:pt x="85725" y="819150"/>
                  </a:lnTo>
                </a:path>
                <a:path w="1828800" h="971550">
                  <a:moveTo>
                    <a:pt x="85725" y="809625"/>
                  </a:moveTo>
                  <a:lnTo>
                    <a:pt x="95250" y="809625"/>
                  </a:lnTo>
                  <a:lnTo>
                    <a:pt x="85725" y="809625"/>
                  </a:lnTo>
                </a:path>
                <a:path w="1828800" h="971550">
                  <a:moveTo>
                    <a:pt x="104775" y="809625"/>
                  </a:moveTo>
                  <a:lnTo>
                    <a:pt x="95250" y="809625"/>
                  </a:lnTo>
                </a:path>
                <a:path w="1828800" h="971550">
                  <a:moveTo>
                    <a:pt x="104775" y="809625"/>
                  </a:moveTo>
                  <a:lnTo>
                    <a:pt x="104775" y="819150"/>
                  </a:lnTo>
                </a:path>
                <a:path w="1828800" h="971550">
                  <a:moveTo>
                    <a:pt x="85725" y="819150"/>
                  </a:moveTo>
                  <a:lnTo>
                    <a:pt x="66675" y="819150"/>
                  </a:lnTo>
                </a:path>
                <a:path w="1828800" h="971550">
                  <a:moveTo>
                    <a:pt x="76200" y="809625"/>
                  </a:moveTo>
                  <a:lnTo>
                    <a:pt x="85725" y="809625"/>
                  </a:lnTo>
                </a:path>
                <a:path w="1828800" h="971550">
                  <a:moveTo>
                    <a:pt x="76200" y="809625"/>
                  </a:moveTo>
                  <a:lnTo>
                    <a:pt x="66675" y="809625"/>
                  </a:lnTo>
                  <a:lnTo>
                    <a:pt x="66675" y="819150"/>
                  </a:lnTo>
                </a:path>
                <a:path w="1828800" h="971550">
                  <a:moveTo>
                    <a:pt x="85725" y="809625"/>
                  </a:moveTo>
                  <a:lnTo>
                    <a:pt x="85725" y="819150"/>
                  </a:lnTo>
                </a:path>
                <a:path w="1828800" h="971550">
                  <a:moveTo>
                    <a:pt x="85725" y="809625"/>
                  </a:moveTo>
                  <a:lnTo>
                    <a:pt x="76200" y="809625"/>
                  </a:lnTo>
                </a:path>
                <a:path w="1828800" h="971550">
                  <a:moveTo>
                    <a:pt x="104775" y="819150"/>
                  </a:moveTo>
                  <a:lnTo>
                    <a:pt x="114300" y="819150"/>
                  </a:lnTo>
                </a:path>
                <a:path w="1828800" h="971550">
                  <a:moveTo>
                    <a:pt x="104775" y="809625"/>
                  </a:moveTo>
                  <a:lnTo>
                    <a:pt x="114300" y="809625"/>
                  </a:lnTo>
                  <a:lnTo>
                    <a:pt x="114300" y="819150"/>
                  </a:lnTo>
                </a:path>
                <a:path w="1828800" h="971550">
                  <a:moveTo>
                    <a:pt x="114300" y="809625"/>
                  </a:moveTo>
                  <a:lnTo>
                    <a:pt x="114300" y="819150"/>
                  </a:lnTo>
                </a:path>
                <a:path w="1828800" h="971550">
                  <a:moveTo>
                    <a:pt x="104775" y="819150"/>
                  </a:moveTo>
                  <a:lnTo>
                    <a:pt x="95250" y="819150"/>
                  </a:lnTo>
                </a:path>
                <a:path w="1828800" h="971550">
                  <a:moveTo>
                    <a:pt x="114300" y="819150"/>
                  </a:moveTo>
                  <a:lnTo>
                    <a:pt x="104775" y="819150"/>
                  </a:lnTo>
                </a:path>
                <a:path w="1828800" h="971550">
                  <a:moveTo>
                    <a:pt x="66675" y="800100"/>
                  </a:moveTo>
                  <a:lnTo>
                    <a:pt x="76200" y="800100"/>
                  </a:lnTo>
                  <a:lnTo>
                    <a:pt x="76200" y="790575"/>
                  </a:lnTo>
                  <a:lnTo>
                    <a:pt x="76200" y="800100"/>
                  </a:lnTo>
                  <a:lnTo>
                    <a:pt x="85725" y="800100"/>
                  </a:lnTo>
                  <a:lnTo>
                    <a:pt x="85725" y="790575"/>
                  </a:lnTo>
                </a:path>
                <a:path w="1828800" h="971550">
                  <a:moveTo>
                    <a:pt x="95250" y="790575"/>
                  </a:moveTo>
                  <a:lnTo>
                    <a:pt x="95250" y="800100"/>
                  </a:lnTo>
                </a:path>
                <a:path w="1828800" h="971550">
                  <a:moveTo>
                    <a:pt x="85725" y="790575"/>
                  </a:moveTo>
                  <a:lnTo>
                    <a:pt x="95250" y="790575"/>
                  </a:lnTo>
                </a:path>
                <a:path w="1828800" h="971550">
                  <a:moveTo>
                    <a:pt x="114300" y="790575"/>
                  </a:moveTo>
                  <a:lnTo>
                    <a:pt x="114300" y="800100"/>
                  </a:lnTo>
                </a:path>
                <a:path w="1828800" h="971550">
                  <a:moveTo>
                    <a:pt x="114300" y="790575"/>
                  </a:moveTo>
                  <a:lnTo>
                    <a:pt x="104775" y="790575"/>
                  </a:lnTo>
                </a:path>
                <a:path w="1828800" h="971550">
                  <a:moveTo>
                    <a:pt x="104775" y="800100"/>
                  </a:moveTo>
                  <a:lnTo>
                    <a:pt x="104775" y="790575"/>
                  </a:lnTo>
                </a:path>
                <a:path w="1828800" h="971550">
                  <a:moveTo>
                    <a:pt x="9525" y="876300"/>
                  </a:moveTo>
                  <a:lnTo>
                    <a:pt x="9525" y="866775"/>
                  </a:lnTo>
                </a:path>
                <a:path w="1828800" h="971550">
                  <a:moveTo>
                    <a:pt x="9525" y="876300"/>
                  </a:moveTo>
                  <a:lnTo>
                    <a:pt x="0" y="876300"/>
                  </a:lnTo>
                  <a:lnTo>
                    <a:pt x="38100" y="876300"/>
                  </a:lnTo>
                </a:path>
                <a:path w="1828800" h="971550">
                  <a:moveTo>
                    <a:pt x="38100" y="866775"/>
                  </a:moveTo>
                  <a:lnTo>
                    <a:pt x="38100" y="876300"/>
                  </a:lnTo>
                </a:path>
                <a:path w="1828800" h="971550">
                  <a:moveTo>
                    <a:pt x="9525" y="876300"/>
                  </a:moveTo>
                  <a:lnTo>
                    <a:pt x="9525" y="885825"/>
                  </a:lnTo>
                  <a:lnTo>
                    <a:pt x="0" y="885825"/>
                  </a:lnTo>
                  <a:lnTo>
                    <a:pt x="0" y="895350"/>
                  </a:lnTo>
                  <a:lnTo>
                    <a:pt x="38100" y="895350"/>
                  </a:lnTo>
                  <a:lnTo>
                    <a:pt x="38100" y="885825"/>
                  </a:lnTo>
                  <a:lnTo>
                    <a:pt x="38100" y="876300"/>
                  </a:lnTo>
                </a:path>
                <a:path w="1828800" h="971550">
                  <a:moveTo>
                    <a:pt x="9525" y="895350"/>
                  </a:moveTo>
                  <a:lnTo>
                    <a:pt x="0" y="904875"/>
                  </a:lnTo>
                  <a:lnTo>
                    <a:pt x="38100" y="904875"/>
                  </a:lnTo>
                  <a:lnTo>
                    <a:pt x="38100" y="895350"/>
                  </a:lnTo>
                </a:path>
                <a:path w="1828800" h="971550">
                  <a:moveTo>
                    <a:pt x="9525" y="904875"/>
                  </a:moveTo>
                  <a:lnTo>
                    <a:pt x="9525" y="914400"/>
                  </a:lnTo>
                  <a:lnTo>
                    <a:pt x="0" y="914400"/>
                  </a:lnTo>
                  <a:lnTo>
                    <a:pt x="38100" y="914400"/>
                  </a:lnTo>
                  <a:lnTo>
                    <a:pt x="38100" y="904875"/>
                  </a:lnTo>
                </a:path>
                <a:path w="1828800" h="971550">
                  <a:moveTo>
                    <a:pt x="9525" y="942975"/>
                  </a:moveTo>
                  <a:lnTo>
                    <a:pt x="9525" y="952500"/>
                  </a:lnTo>
                  <a:lnTo>
                    <a:pt x="0" y="952500"/>
                  </a:lnTo>
                  <a:lnTo>
                    <a:pt x="38100" y="952500"/>
                  </a:lnTo>
                  <a:lnTo>
                    <a:pt x="38100" y="942975"/>
                  </a:lnTo>
                </a:path>
                <a:path w="1828800" h="971550">
                  <a:moveTo>
                    <a:pt x="9525" y="952500"/>
                  </a:moveTo>
                  <a:lnTo>
                    <a:pt x="9525" y="962025"/>
                  </a:lnTo>
                  <a:lnTo>
                    <a:pt x="0" y="971550"/>
                  </a:lnTo>
                  <a:lnTo>
                    <a:pt x="38100" y="971550"/>
                  </a:lnTo>
                  <a:lnTo>
                    <a:pt x="38100" y="962025"/>
                  </a:lnTo>
                  <a:lnTo>
                    <a:pt x="38100" y="952500"/>
                  </a:lnTo>
                </a:path>
                <a:path w="1828800" h="971550">
                  <a:moveTo>
                    <a:pt x="9525" y="942975"/>
                  </a:moveTo>
                  <a:lnTo>
                    <a:pt x="9525" y="933450"/>
                  </a:lnTo>
                </a:path>
                <a:path w="1828800" h="971550">
                  <a:moveTo>
                    <a:pt x="9525" y="942975"/>
                  </a:moveTo>
                  <a:lnTo>
                    <a:pt x="0" y="942975"/>
                  </a:lnTo>
                  <a:lnTo>
                    <a:pt x="38100" y="942975"/>
                  </a:lnTo>
                </a:path>
                <a:path w="1828800" h="971550">
                  <a:moveTo>
                    <a:pt x="38100" y="933450"/>
                  </a:moveTo>
                  <a:lnTo>
                    <a:pt x="38100" y="942975"/>
                  </a:lnTo>
                </a:path>
                <a:path w="1828800" h="971550">
                  <a:moveTo>
                    <a:pt x="9525" y="914400"/>
                  </a:moveTo>
                  <a:lnTo>
                    <a:pt x="9525" y="923925"/>
                  </a:lnTo>
                  <a:lnTo>
                    <a:pt x="0" y="933450"/>
                  </a:lnTo>
                  <a:lnTo>
                    <a:pt x="38100" y="933450"/>
                  </a:lnTo>
                  <a:lnTo>
                    <a:pt x="38100" y="923925"/>
                  </a:lnTo>
                  <a:lnTo>
                    <a:pt x="38100" y="914400"/>
                  </a:lnTo>
                </a:path>
                <a:path w="1828800" h="971550">
                  <a:moveTo>
                    <a:pt x="9525" y="847725"/>
                  </a:moveTo>
                  <a:lnTo>
                    <a:pt x="9525" y="857250"/>
                  </a:lnTo>
                  <a:lnTo>
                    <a:pt x="0" y="866775"/>
                  </a:lnTo>
                  <a:lnTo>
                    <a:pt x="38100" y="866775"/>
                  </a:lnTo>
                  <a:lnTo>
                    <a:pt x="38100" y="857250"/>
                  </a:lnTo>
                  <a:lnTo>
                    <a:pt x="38100" y="847725"/>
                  </a:lnTo>
                </a:path>
                <a:path w="1828800" h="971550">
                  <a:moveTo>
                    <a:pt x="1800225" y="38100"/>
                  </a:moveTo>
                  <a:lnTo>
                    <a:pt x="1809750" y="47625"/>
                  </a:lnTo>
                </a:path>
                <a:path w="1828800" h="971550">
                  <a:moveTo>
                    <a:pt x="1809750" y="38100"/>
                  </a:moveTo>
                  <a:lnTo>
                    <a:pt x="1819275" y="66675"/>
                  </a:lnTo>
                  <a:lnTo>
                    <a:pt x="1828800" y="66675"/>
                  </a:lnTo>
                  <a:lnTo>
                    <a:pt x="1828800" y="0"/>
                  </a:lnTo>
                  <a:lnTo>
                    <a:pt x="1819275" y="0"/>
                  </a:lnTo>
                  <a:lnTo>
                    <a:pt x="1828800" y="0"/>
                  </a:lnTo>
                </a:path>
                <a:path w="1828800" h="971550">
                  <a:moveTo>
                    <a:pt x="1819275" y="0"/>
                  </a:moveTo>
                  <a:lnTo>
                    <a:pt x="1809750" y="19050"/>
                  </a:lnTo>
                  <a:lnTo>
                    <a:pt x="180022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781843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7794625" y="4403725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38100" y="9525"/>
                  </a:moveTo>
                  <a:lnTo>
                    <a:pt x="38100" y="0"/>
                  </a:lnTo>
                </a:path>
                <a:path w="38100" h="9525">
                  <a:moveTo>
                    <a:pt x="19050" y="9525"/>
                  </a:moveTo>
                  <a:lnTo>
                    <a:pt x="19050" y="0"/>
                  </a:lnTo>
                </a:path>
                <a:path w="38100" h="9525">
                  <a:moveTo>
                    <a:pt x="38100" y="9525"/>
                  </a:moveTo>
                  <a:lnTo>
                    <a:pt x="38100" y="0"/>
                  </a:lnTo>
                </a:path>
                <a:path w="38100" h="9525">
                  <a:moveTo>
                    <a:pt x="19050" y="9525"/>
                  </a:moveTo>
                  <a:lnTo>
                    <a:pt x="19050" y="0"/>
                  </a:lnTo>
                </a:path>
                <a:path w="38100" h="9525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77993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7804150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78374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7756525" y="4394200"/>
              <a:ext cx="95250" cy="28575"/>
            </a:xfrm>
            <a:custGeom>
              <a:avLst/>
              <a:gdLst/>
              <a:ahLst/>
              <a:cxnLst/>
              <a:rect l="l" t="t" r="r" b="b"/>
              <a:pathLst>
                <a:path w="95250" h="28575">
                  <a:moveTo>
                    <a:pt x="95250" y="19050"/>
                  </a:moveTo>
                  <a:lnTo>
                    <a:pt x="95250" y="9525"/>
                  </a:lnTo>
                </a:path>
                <a:path w="95250" h="28575">
                  <a:moveTo>
                    <a:pt x="47625" y="19050"/>
                  </a:moveTo>
                  <a:lnTo>
                    <a:pt x="0" y="19050"/>
                  </a:lnTo>
                </a:path>
                <a:path w="95250" h="28575">
                  <a:moveTo>
                    <a:pt x="28575" y="19050"/>
                  </a:moveTo>
                  <a:lnTo>
                    <a:pt x="0" y="19050"/>
                  </a:lnTo>
                </a:path>
                <a:path w="95250" h="28575">
                  <a:moveTo>
                    <a:pt x="38100" y="28575"/>
                  </a:moveTo>
                  <a:lnTo>
                    <a:pt x="28575" y="19050"/>
                  </a:lnTo>
                </a:path>
                <a:path w="95250" h="28575">
                  <a:moveTo>
                    <a:pt x="47625" y="28575"/>
                  </a:moveTo>
                  <a:lnTo>
                    <a:pt x="38100" y="28575"/>
                  </a:lnTo>
                </a:path>
                <a:path w="95250" h="28575">
                  <a:moveTo>
                    <a:pt x="28575" y="19050"/>
                  </a:moveTo>
                  <a:lnTo>
                    <a:pt x="47625" y="19050"/>
                  </a:lnTo>
                </a:path>
                <a:path w="95250" h="28575">
                  <a:moveTo>
                    <a:pt x="66675" y="28575"/>
                  </a:moveTo>
                  <a:lnTo>
                    <a:pt x="47625" y="28575"/>
                  </a:lnTo>
                  <a:lnTo>
                    <a:pt x="57150" y="28575"/>
                  </a:lnTo>
                </a:path>
                <a:path w="95250" h="28575">
                  <a:moveTo>
                    <a:pt x="47625" y="28575"/>
                  </a:moveTo>
                  <a:lnTo>
                    <a:pt x="57150" y="28575"/>
                  </a:lnTo>
                </a:path>
                <a:path w="95250" h="28575">
                  <a:moveTo>
                    <a:pt x="66675" y="19050"/>
                  </a:moveTo>
                  <a:lnTo>
                    <a:pt x="57150" y="19050"/>
                  </a:lnTo>
                </a:path>
                <a:path w="95250" h="28575">
                  <a:moveTo>
                    <a:pt x="76200" y="28575"/>
                  </a:moveTo>
                  <a:lnTo>
                    <a:pt x="57150" y="28575"/>
                  </a:lnTo>
                </a:path>
                <a:path w="95250" h="28575">
                  <a:moveTo>
                    <a:pt x="66675" y="19050"/>
                  </a:moveTo>
                  <a:lnTo>
                    <a:pt x="76200" y="19050"/>
                  </a:lnTo>
                  <a:lnTo>
                    <a:pt x="76200" y="28575"/>
                  </a:lnTo>
                </a:path>
                <a:path w="95250" h="28575">
                  <a:moveTo>
                    <a:pt x="57150" y="19050"/>
                  </a:moveTo>
                  <a:lnTo>
                    <a:pt x="66675" y="19050"/>
                  </a:lnTo>
                </a:path>
                <a:path w="95250" h="28575">
                  <a:moveTo>
                    <a:pt x="57150" y="19050"/>
                  </a:moveTo>
                  <a:lnTo>
                    <a:pt x="57150" y="28575"/>
                  </a:lnTo>
                </a:path>
                <a:path w="95250" h="28575">
                  <a:moveTo>
                    <a:pt x="66675" y="19050"/>
                  </a:moveTo>
                  <a:lnTo>
                    <a:pt x="57150" y="19050"/>
                  </a:lnTo>
                </a:path>
                <a:path w="95250" h="28575">
                  <a:moveTo>
                    <a:pt x="76200" y="19050"/>
                  </a:moveTo>
                  <a:lnTo>
                    <a:pt x="66675" y="19050"/>
                  </a:lnTo>
                </a:path>
                <a:path w="95250" h="28575">
                  <a:moveTo>
                    <a:pt x="76200" y="19050"/>
                  </a:moveTo>
                  <a:lnTo>
                    <a:pt x="76200" y="28575"/>
                  </a:lnTo>
                </a:path>
                <a:path w="95250" h="28575">
                  <a:moveTo>
                    <a:pt x="57150" y="28575"/>
                  </a:moveTo>
                  <a:lnTo>
                    <a:pt x="47625" y="28575"/>
                  </a:lnTo>
                </a:path>
                <a:path w="95250" h="28575">
                  <a:moveTo>
                    <a:pt x="47625" y="19050"/>
                  </a:moveTo>
                  <a:lnTo>
                    <a:pt x="57150" y="19050"/>
                  </a:lnTo>
                </a:path>
                <a:path w="95250" h="28575">
                  <a:moveTo>
                    <a:pt x="47625" y="19050"/>
                  </a:moveTo>
                  <a:lnTo>
                    <a:pt x="47625" y="28575"/>
                  </a:lnTo>
                </a:path>
                <a:path w="95250" h="28575">
                  <a:moveTo>
                    <a:pt x="57150" y="19050"/>
                  </a:moveTo>
                  <a:lnTo>
                    <a:pt x="57150" y="28575"/>
                  </a:lnTo>
                </a:path>
                <a:path w="95250" h="28575">
                  <a:moveTo>
                    <a:pt x="57150" y="19050"/>
                  </a:moveTo>
                  <a:lnTo>
                    <a:pt x="47625" y="19050"/>
                  </a:lnTo>
                  <a:lnTo>
                    <a:pt x="57150" y="19050"/>
                  </a:lnTo>
                </a:path>
                <a:path w="95250" h="28575">
                  <a:moveTo>
                    <a:pt x="47625" y="19050"/>
                  </a:moveTo>
                  <a:lnTo>
                    <a:pt x="57150" y="19050"/>
                  </a:lnTo>
                </a:path>
                <a:path w="95250" h="28575">
                  <a:moveTo>
                    <a:pt x="47625" y="28575"/>
                  </a:moveTo>
                  <a:lnTo>
                    <a:pt x="57150" y="28575"/>
                  </a:lnTo>
                </a:path>
                <a:path w="95250" h="28575">
                  <a:moveTo>
                    <a:pt x="95250" y="28575"/>
                  </a:moveTo>
                  <a:lnTo>
                    <a:pt x="85725" y="28575"/>
                  </a:lnTo>
                </a:path>
                <a:path w="95250" h="28575">
                  <a:moveTo>
                    <a:pt x="95250" y="19050"/>
                  </a:moveTo>
                  <a:lnTo>
                    <a:pt x="85725" y="19050"/>
                  </a:lnTo>
                  <a:lnTo>
                    <a:pt x="85725" y="28575"/>
                  </a:lnTo>
                  <a:lnTo>
                    <a:pt x="95250" y="28575"/>
                  </a:lnTo>
                </a:path>
                <a:path w="95250" h="28575">
                  <a:moveTo>
                    <a:pt x="85725" y="19050"/>
                  </a:moveTo>
                  <a:lnTo>
                    <a:pt x="95250" y="19050"/>
                  </a:lnTo>
                  <a:lnTo>
                    <a:pt x="95250" y="28575"/>
                  </a:lnTo>
                </a:path>
                <a:path w="95250" h="28575">
                  <a:moveTo>
                    <a:pt x="85725" y="28575"/>
                  </a:moveTo>
                  <a:lnTo>
                    <a:pt x="66675" y="28575"/>
                  </a:lnTo>
                </a:path>
                <a:path w="95250" h="28575">
                  <a:moveTo>
                    <a:pt x="85725" y="19050"/>
                  </a:moveTo>
                  <a:lnTo>
                    <a:pt x="76200" y="19050"/>
                  </a:lnTo>
                </a:path>
                <a:path w="95250" h="28575">
                  <a:moveTo>
                    <a:pt x="95250" y="28575"/>
                  </a:moveTo>
                  <a:lnTo>
                    <a:pt x="76200" y="28575"/>
                  </a:lnTo>
                </a:path>
                <a:path w="95250" h="28575">
                  <a:moveTo>
                    <a:pt x="76200" y="19050"/>
                  </a:moveTo>
                  <a:lnTo>
                    <a:pt x="85725" y="19050"/>
                  </a:lnTo>
                </a:path>
                <a:path w="95250" h="28575">
                  <a:moveTo>
                    <a:pt x="47625" y="9525"/>
                  </a:moveTo>
                  <a:lnTo>
                    <a:pt x="47625" y="0"/>
                  </a:lnTo>
                </a:path>
                <a:path w="95250" h="28575">
                  <a:moveTo>
                    <a:pt x="57150" y="0"/>
                  </a:moveTo>
                  <a:lnTo>
                    <a:pt x="57150" y="9525"/>
                  </a:lnTo>
                  <a:lnTo>
                    <a:pt x="66675" y="9525"/>
                  </a:ln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</a:path>
                <a:path w="95250" h="28575">
                  <a:moveTo>
                    <a:pt x="57150" y="9525"/>
                  </a:moveTo>
                  <a:lnTo>
                    <a:pt x="66675" y="9525"/>
                  </a:lnTo>
                </a:path>
                <a:path w="95250" h="28575">
                  <a:moveTo>
                    <a:pt x="47625" y="0"/>
                  </a:moveTo>
                  <a:lnTo>
                    <a:pt x="57150" y="0"/>
                  </a:lnTo>
                </a:path>
                <a:path w="95250" h="28575">
                  <a:moveTo>
                    <a:pt x="85725" y="0"/>
                  </a:moveTo>
                  <a:lnTo>
                    <a:pt x="85725" y="9525"/>
                  </a:lnTo>
                  <a:lnTo>
                    <a:pt x="95250" y="9525"/>
                  </a:lnTo>
                  <a:lnTo>
                    <a:pt x="85725" y="9525"/>
                  </a:lnTo>
                  <a:lnTo>
                    <a:pt x="95250" y="9525"/>
                  </a:lnTo>
                </a:path>
                <a:path w="95250" h="28575">
                  <a:moveTo>
                    <a:pt x="76200" y="9525"/>
                  </a:moveTo>
                  <a:lnTo>
                    <a:pt x="85725" y="9525"/>
                  </a:lnTo>
                  <a:lnTo>
                    <a:pt x="85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781843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7794625" y="4403725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38100" y="9525"/>
                  </a:moveTo>
                  <a:lnTo>
                    <a:pt x="38100" y="0"/>
                  </a:lnTo>
                </a:path>
                <a:path w="38100" h="9525">
                  <a:moveTo>
                    <a:pt x="19050" y="9525"/>
                  </a:moveTo>
                  <a:lnTo>
                    <a:pt x="19050" y="0"/>
                  </a:lnTo>
                </a:path>
                <a:path w="38100" h="9525">
                  <a:moveTo>
                    <a:pt x="38100" y="9525"/>
                  </a:moveTo>
                  <a:lnTo>
                    <a:pt x="38100" y="0"/>
                  </a:lnTo>
                </a:path>
                <a:path w="38100" h="9525">
                  <a:moveTo>
                    <a:pt x="19050" y="9525"/>
                  </a:moveTo>
                  <a:lnTo>
                    <a:pt x="19050" y="0"/>
                  </a:lnTo>
                </a:path>
                <a:path w="38100" h="9525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77993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7804150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7837487" y="43942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7013575" y="4394200"/>
              <a:ext cx="838200" cy="285750"/>
            </a:xfrm>
            <a:custGeom>
              <a:avLst/>
              <a:gdLst/>
              <a:ahLst/>
              <a:cxnLst/>
              <a:rect l="l" t="t" r="r" b="b"/>
              <a:pathLst>
                <a:path w="838200" h="285750">
                  <a:moveTo>
                    <a:pt x="838200" y="19050"/>
                  </a:moveTo>
                  <a:lnTo>
                    <a:pt x="838200" y="9525"/>
                  </a:lnTo>
                </a:path>
                <a:path w="838200" h="285750">
                  <a:moveTo>
                    <a:pt x="790575" y="19050"/>
                  </a:moveTo>
                  <a:lnTo>
                    <a:pt x="742950" y="19050"/>
                  </a:lnTo>
                </a:path>
                <a:path w="838200" h="285750">
                  <a:moveTo>
                    <a:pt x="771525" y="19050"/>
                  </a:moveTo>
                  <a:lnTo>
                    <a:pt x="742950" y="19050"/>
                  </a:lnTo>
                </a:path>
                <a:path w="838200" h="285750">
                  <a:moveTo>
                    <a:pt x="781050" y="28575"/>
                  </a:moveTo>
                  <a:lnTo>
                    <a:pt x="771525" y="19050"/>
                  </a:lnTo>
                </a:path>
                <a:path w="838200" h="285750">
                  <a:moveTo>
                    <a:pt x="790575" y="28575"/>
                  </a:moveTo>
                  <a:lnTo>
                    <a:pt x="781050" y="28575"/>
                  </a:lnTo>
                </a:path>
                <a:path w="838200" h="285750">
                  <a:moveTo>
                    <a:pt x="771525" y="19050"/>
                  </a:moveTo>
                  <a:lnTo>
                    <a:pt x="790575" y="19050"/>
                  </a:lnTo>
                </a:path>
                <a:path w="838200" h="285750">
                  <a:moveTo>
                    <a:pt x="809625" y="28575"/>
                  </a:moveTo>
                  <a:lnTo>
                    <a:pt x="790575" y="28575"/>
                  </a:lnTo>
                  <a:lnTo>
                    <a:pt x="800100" y="28575"/>
                  </a:lnTo>
                </a:path>
                <a:path w="838200" h="285750">
                  <a:moveTo>
                    <a:pt x="790575" y="28575"/>
                  </a:moveTo>
                  <a:lnTo>
                    <a:pt x="800100" y="28575"/>
                  </a:lnTo>
                </a:path>
                <a:path w="838200" h="285750">
                  <a:moveTo>
                    <a:pt x="809625" y="19050"/>
                  </a:moveTo>
                  <a:lnTo>
                    <a:pt x="800100" y="19050"/>
                  </a:lnTo>
                </a:path>
                <a:path w="838200" h="285750">
                  <a:moveTo>
                    <a:pt x="819150" y="28575"/>
                  </a:moveTo>
                  <a:lnTo>
                    <a:pt x="800100" y="28575"/>
                  </a:lnTo>
                </a:path>
                <a:path w="838200" h="285750">
                  <a:moveTo>
                    <a:pt x="809625" y="19050"/>
                  </a:moveTo>
                  <a:lnTo>
                    <a:pt x="819150" y="19050"/>
                  </a:lnTo>
                  <a:lnTo>
                    <a:pt x="819150" y="28575"/>
                  </a:lnTo>
                </a:path>
                <a:path w="838200" h="285750">
                  <a:moveTo>
                    <a:pt x="800100" y="19050"/>
                  </a:moveTo>
                  <a:lnTo>
                    <a:pt x="809625" y="19050"/>
                  </a:lnTo>
                </a:path>
                <a:path w="838200" h="285750">
                  <a:moveTo>
                    <a:pt x="800100" y="19050"/>
                  </a:moveTo>
                  <a:lnTo>
                    <a:pt x="800100" y="28575"/>
                  </a:lnTo>
                </a:path>
                <a:path w="838200" h="285750">
                  <a:moveTo>
                    <a:pt x="809625" y="19050"/>
                  </a:moveTo>
                  <a:lnTo>
                    <a:pt x="800100" y="19050"/>
                  </a:lnTo>
                </a:path>
                <a:path w="838200" h="285750">
                  <a:moveTo>
                    <a:pt x="819150" y="19050"/>
                  </a:moveTo>
                  <a:lnTo>
                    <a:pt x="809625" y="19050"/>
                  </a:lnTo>
                </a:path>
                <a:path w="838200" h="285750">
                  <a:moveTo>
                    <a:pt x="819150" y="19050"/>
                  </a:moveTo>
                  <a:lnTo>
                    <a:pt x="819150" y="28575"/>
                  </a:lnTo>
                </a:path>
                <a:path w="838200" h="285750">
                  <a:moveTo>
                    <a:pt x="800100" y="28575"/>
                  </a:moveTo>
                  <a:lnTo>
                    <a:pt x="790575" y="28575"/>
                  </a:lnTo>
                </a:path>
                <a:path w="838200" h="285750">
                  <a:moveTo>
                    <a:pt x="790575" y="19050"/>
                  </a:moveTo>
                  <a:lnTo>
                    <a:pt x="800100" y="19050"/>
                  </a:lnTo>
                </a:path>
                <a:path w="838200" h="285750">
                  <a:moveTo>
                    <a:pt x="790575" y="19050"/>
                  </a:moveTo>
                  <a:lnTo>
                    <a:pt x="790575" y="28575"/>
                  </a:lnTo>
                </a:path>
                <a:path w="838200" h="285750">
                  <a:moveTo>
                    <a:pt x="800100" y="19050"/>
                  </a:moveTo>
                  <a:lnTo>
                    <a:pt x="800100" y="28575"/>
                  </a:lnTo>
                </a:path>
                <a:path w="838200" h="285750">
                  <a:moveTo>
                    <a:pt x="800100" y="19050"/>
                  </a:moveTo>
                  <a:lnTo>
                    <a:pt x="790575" y="19050"/>
                  </a:lnTo>
                  <a:lnTo>
                    <a:pt x="800100" y="19050"/>
                  </a:lnTo>
                </a:path>
                <a:path w="838200" h="285750">
                  <a:moveTo>
                    <a:pt x="790575" y="19050"/>
                  </a:moveTo>
                  <a:lnTo>
                    <a:pt x="800100" y="19050"/>
                  </a:lnTo>
                </a:path>
                <a:path w="838200" h="285750">
                  <a:moveTo>
                    <a:pt x="790575" y="28575"/>
                  </a:moveTo>
                  <a:lnTo>
                    <a:pt x="800100" y="28575"/>
                  </a:lnTo>
                </a:path>
                <a:path w="838200" h="285750">
                  <a:moveTo>
                    <a:pt x="838200" y="28575"/>
                  </a:moveTo>
                  <a:lnTo>
                    <a:pt x="828675" y="28575"/>
                  </a:lnTo>
                </a:path>
                <a:path w="838200" h="285750">
                  <a:moveTo>
                    <a:pt x="838200" y="19050"/>
                  </a:moveTo>
                  <a:lnTo>
                    <a:pt x="828675" y="19050"/>
                  </a:lnTo>
                  <a:lnTo>
                    <a:pt x="828675" y="28575"/>
                  </a:lnTo>
                  <a:lnTo>
                    <a:pt x="838200" y="28575"/>
                  </a:lnTo>
                </a:path>
                <a:path w="838200" h="285750">
                  <a:moveTo>
                    <a:pt x="828675" y="19050"/>
                  </a:moveTo>
                  <a:lnTo>
                    <a:pt x="838200" y="19050"/>
                  </a:lnTo>
                  <a:lnTo>
                    <a:pt x="838200" y="28575"/>
                  </a:lnTo>
                </a:path>
                <a:path w="838200" h="285750">
                  <a:moveTo>
                    <a:pt x="828675" y="28575"/>
                  </a:moveTo>
                  <a:lnTo>
                    <a:pt x="809625" y="28575"/>
                  </a:lnTo>
                </a:path>
                <a:path w="838200" h="285750">
                  <a:moveTo>
                    <a:pt x="828675" y="19050"/>
                  </a:moveTo>
                  <a:lnTo>
                    <a:pt x="819150" y="19050"/>
                  </a:lnTo>
                </a:path>
                <a:path w="838200" h="285750">
                  <a:moveTo>
                    <a:pt x="838200" y="28575"/>
                  </a:moveTo>
                  <a:lnTo>
                    <a:pt x="819150" y="28575"/>
                  </a:lnTo>
                </a:path>
                <a:path w="838200" h="285750">
                  <a:moveTo>
                    <a:pt x="819150" y="19050"/>
                  </a:moveTo>
                  <a:lnTo>
                    <a:pt x="828675" y="19050"/>
                  </a:lnTo>
                </a:path>
                <a:path w="838200" h="285750">
                  <a:moveTo>
                    <a:pt x="790575" y="9525"/>
                  </a:moveTo>
                  <a:lnTo>
                    <a:pt x="790575" y="0"/>
                  </a:lnTo>
                </a:path>
                <a:path w="838200" h="285750">
                  <a:moveTo>
                    <a:pt x="800100" y="0"/>
                  </a:moveTo>
                  <a:lnTo>
                    <a:pt x="800100" y="9525"/>
                  </a:lnTo>
                  <a:lnTo>
                    <a:pt x="809625" y="9525"/>
                  </a:lnTo>
                  <a:lnTo>
                    <a:pt x="809625" y="0"/>
                  </a:lnTo>
                  <a:lnTo>
                    <a:pt x="809625" y="9525"/>
                  </a:lnTo>
                  <a:lnTo>
                    <a:pt x="819150" y="9525"/>
                  </a:lnTo>
                </a:path>
                <a:path w="838200" h="285750">
                  <a:moveTo>
                    <a:pt x="800100" y="9525"/>
                  </a:moveTo>
                  <a:lnTo>
                    <a:pt x="809625" y="9525"/>
                  </a:lnTo>
                </a:path>
                <a:path w="838200" h="285750">
                  <a:moveTo>
                    <a:pt x="790575" y="0"/>
                  </a:moveTo>
                  <a:lnTo>
                    <a:pt x="800100" y="0"/>
                  </a:lnTo>
                </a:path>
                <a:path w="838200" h="285750">
                  <a:moveTo>
                    <a:pt x="828675" y="0"/>
                  </a:moveTo>
                  <a:lnTo>
                    <a:pt x="828675" y="9525"/>
                  </a:lnTo>
                  <a:lnTo>
                    <a:pt x="838200" y="9525"/>
                  </a:lnTo>
                  <a:lnTo>
                    <a:pt x="828675" y="9525"/>
                  </a:lnTo>
                  <a:lnTo>
                    <a:pt x="838200" y="9525"/>
                  </a:lnTo>
                </a:path>
                <a:path w="838200" h="285750">
                  <a:moveTo>
                    <a:pt x="819150" y="9525"/>
                  </a:moveTo>
                  <a:lnTo>
                    <a:pt x="828675" y="9525"/>
                  </a:lnTo>
                  <a:lnTo>
                    <a:pt x="828675" y="0"/>
                  </a:lnTo>
                </a:path>
                <a:path w="838200" h="285750">
                  <a:moveTo>
                    <a:pt x="104775" y="285750"/>
                  </a:moveTo>
                  <a:lnTo>
                    <a:pt x="95250" y="285750"/>
                  </a:lnTo>
                  <a:lnTo>
                    <a:pt x="104775" y="285750"/>
                  </a:lnTo>
                  <a:lnTo>
                    <a:pt x="104775" y="257175"/>
                  </a:lnTo>
                  <a:lnTo>
                    <a:pt x="95250" y="257175"/>
                  </a:lnTo>
                  <a:lnTo>
                    <a:pt x="104775" y="257175"/>
                  </a:lnTo>
                  <a:lnTo>
                    <a:pt x="104775" y="285750"/>
                  </a:lnTo>
                </a:path>
                <a:path w="838200" h="285750">
                  <a:moveTo>
                    <a:pt x="76200" y="9525"/>
                  </a:moveTo>
                  <a:lnTo>
                    <a:pt x="66675" y="9525"/>
                  </a:lnTo>
                </a:path>
                <a:path w="838200" h="285750">
                  <a:moveTo>
                    <a:pt x="47625" y="38100"/>
                  </a:moveTo>
                  <a:lnTo>
                    <a:pt x="76200" y="28575"/>
                  </a:lnTo>
                </a:path>
                <a:path w="838200" h="285750">
                  <a:moveTo>
                    <a:pt x="0" y="28575"/>
                  </a:moveTo>
                  <a:lnTo>
                    <a:pt x="9525" y="28575"/>
                  </a:lnTo>
                </a:path>
                <a:path w="838200" h="285750">
                  <a:moveTo>
                    <a:pt x="9525" y="19050"/>
                  </a:moveTo>
                  <a:lnTo>
                    <a:pt x="19050" y="19050"/>
                  </a:lnTo>
                </a:path>
                <a:path w="838200" h="285750">
                  <a:moveTo>
                    <a:pt x="9525" y="38100"/>
                  </a:moveTo>
                  <a:lnTo>
                    <a:pt x="19050" y="38100"/>
                  </a:lnTo>
                </a:path>
                <a:path w="838200" h="285750">
                  <a:moveTo>
                    <a:pt x="0" y="28575"/>
                  </a:moveTo>
                  <a:lnTo>
                    <a:pt x="0" y="38100"/>
                  </a:lnTo>
                </a:path>
                <a:path w="838200" h="285750">
                  <a:moveTo>
                    <a:pt x="0" y="19050"/>
                  </a:moveTo>
                  <a:lnTo>
                    <a:pt x="0" y="9525"/>
                  </a:lnTo>
                </a:path>
                <a:path w="838200" h="285750">
                  <a:moveTo>
                    <a:pt x="9525" y="28575"/>
                  </a:moveTo>
                  <a:lnTo>
                    <a:pt x="0" y="28575"/>
                  </a:lnTo>
                </a:path>
                <a:path w="838200" h="285750">
                  <a:moveTo>
                    <a:pt x="9525" y="9525"/>
                  </a:moveTo>
                  <a:lnTo>
                    <a:pt x="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701833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7013575" y="4403725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  <a:path w="47625" h="28575">
                  <a:moveTo>
                    <a:pt x="0" y="9525"/>
                  </a:moveTo>
                  <a:lnTo>
                    <a:pt x="9525" y="9525"/>
                  </a:lnTo>
                </a:path>
                <a:path w="47625" h="28575">
                  <a:moveTo>
                    <a:pt x="0" y="19050"/>
                  </a:moveTo>
                  <a:lnTo>
                    <a:pt x="9525" y="19050"/>
                  </a:lnTo>
                </a:path>
                <a:path w="47625" h="28575">
                  <a:moveTo>
                    <a:pt x="0" y="19050"/>
                  </a:moveTo>
                  <a:lnTo>
                    <a:pt x="0" y="28575"/>
                  </a:lnTo>
                  <a:lnTo>
                    <a:pt x="9525" y="28575"/>
                  </a:lnTo>
                </a:path>
                <a:path w="47625" h="28575">
                  <a:moveTo>
                    <a:pt x="9525" y="19050"/>
                  </a:moveTo>
                  <a:lnTo>
                    <a:pt x="9525" y="28575"/>
                  </a:lnTo>
                </a:path>
                <a:path w="47625" h="28575">
                  <a:moveTo>
                    <a:pt x="0" y="28575"/>
                  </a:moveTo>
                  <a:lnTo>
                    <a:pt x="9525" y="28575"/>
                  </a:lnTo>
                </a:path>
                <a:path w="47625" h="28575">
                  <a:moveTo>
                    <a:pt x="47625" y="0"/>
                  </a:moveTo>
                  <a:lnTo>
                    <a:pt x="38100" y="0"/>
                  </a:lnTo>
                </a:path>
                <a:path w="47625" h="28575">
                  <a:moveTo>
                    <a:pt x="47625" y="28575"/>
                  </a:moveTo>
                  <a:lnTo>
                    <a:pt x="38100" y="28575"/>
                  </a:lnTo>
                </a:path>
                <a:path w="47625" h="28575">
                  <a:moveTo>
                    <a:pt x="38100" y="19050"/>
                  </a:moveTo>
                  <a:lnTo>
                    <a:pt x="476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70469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7023100" y="4403725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38100" y="9525"/>
                  </a:moveTo>
                  <a:lnTo>
                    <a:pt x="38100" y="0"/>
                  </a:lnTo>
                </a:path>
                <a:path w="47625" h="28575">
                  <a:moveTo>
                    <a:pt x="28575" y="9525"/>
                  </a:moveTo>
                  <a:lnTo>
                    <a:pt x="28575" y="0"/>
                  </a:lnTo>
                </a:path>
                <a:path w="47625" h="28575">
                  <a:moveTo>
                    <a:pt x="28575" y="19050"/>
                  </a:moveTo>
                  <a:lnTo>
                    <a:pt x="38100" y="19050"/>
                  </a:lnTo>
                </a:path>
                <a:path w="47625" h="28575">
                  <a:moveTo>
                    <a:pt x="0" y="9525"/>
                  </a:moveTo>
                  <a:lnTo>
                    <a:pt x="9525" y="9525"/>
                  </a:lnTo>
                </a:path>
                <a:path w="47625" h="28575">
                  <a:moveTo>
                    <a:pt x="0" y="9525"/>
                  </a:moveTo>
                  <a:lnTo>
                    <a:pt x="0" y="0"/>
                  </a:lnTo>
                </a:path>
                <a:path w="47625" h="28575">
                  <a:moveTo>
                    <a:pt x="0" y="19050"/>
                  </a:moveTo>
                  <a:lnTo>
                    <a:pt x="9525" y="19050"/>
                  </a:lnTo>
                </a:path>
                <a:path w="47625" h="28575">
                  <a:moveTo>
                    <a:pt x="38100" y="19050"/>
                  </a:moveTo>
                  <a:lnTo>
                    <a:pt x="47625" y="19050"/>
                  </a:lnTo>
                </a:path>
                <a:path w="47625" h="28575">
                  <a:moveTo>
                    <a:pt x="19050" y="0"/>
                  </a:moveTo>
                  <a:lnTo>
                    <a:pt x="9525" y="0"/>
                  </a:lnTo>
                </a:path>
                <a:path w="47625" h="28575">
                  <a:moveTo>
                    <a:pt x="19050" y="9525"/>
                  </a:moveTo>
                  <a:lnTo>
                    <a:pt x="19050" y="0"/>
                  </a:lnTo>
                </a:path>
                <a:path w="47625" h="28575">
                  <a:moveTo>
                    <a:pt x="9525" y="9525"/>
                  </a:moveTo>
                  <a:lnTo>
                    <a:pt x="9525" y="0"/>
                  </a:lnTo>
                </a:path>
                <a:path w="47625" h="28575">
                  <a:moveTo>
                    <a:pt x="19050" y="28575"/>
                  </a:moveTo>
                  <a:lnTo>
                    <a:pt x="9525" y="28575"/>
                  </a:lnTo>
                </a:path>
                <a:path w="47625" h="28575">
                  <a:moveTo>
                    <a:pt x="9525" y="19050"/>
                  </a:move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702786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7032625" y="4403725"/>
              <a:ext cx="447675" cy="295275"/>
            </a:xfrm>
            <a:custGeom>
              <a:avLst/>
              <a:gdLst/>
              <a:ahLst/>
              <a:cxnLst/>
              <a:rect l="l" t="t" r="r" b="b"/>
              <a:pathLst>
                <a:path w="447675" h="295275">
                  <a:moveTo>
                    <a:pt x="0" y="19050"/>
                  </a:moveTo>
                  <a:lnTo>
                    <a:pt x="9525" y="19050"/>
                  </a:lnTo>
                  <a:lnTo>
                    <a:pt x="19050" y="19050"/>
                  </a:lnTo>
                </a:path>
                <a:path w="447675" h="295275">
                  <a:moveTo>
                    <a:pt x="47625" y="0"/>
                  </a:moveTo>
                  <a:lnTo>
                    <a:pt x="47625" y="9525"/>
                  </a:lnTo>
                  <a:lnTo>
                    <a:pt x="38100" y="19050"/>
                  </a:lnTo>
                </a:path>
                <a:path w="447675" h="295275">
                  <a:moveTo>
                    <a:pt x="0" y="19050"/>
                  </a:moveTo>
                  <a:lnTo>
                    <a:pt x="0" y="28575"/>
                  </a:lnTo>
                </a:path>
                <a:path w="447675" h="295275">
                  <a:moveTo>
                    <a:pt x="9525" y="19050"/>
                  </a:moveTo>
                  <a:lnTo>
                    <a:pt x="9525" y="28575"/>
                  </a:lnTo>
                </a:path>
                <a:path w="447675" h="295275">
                  <a:moveTo>
                    <a:pt x="19050" y="19050"/>
                  </a:moveTo>
                  <a:lnTo>
                    <a:pt x="19050" y="28575"/>
                  </a:lnTo>
                </a:path>
                <a:path w="447675" h="295275">
                  <a:moveTo>
                    <a:pt x="28575" y="19050"/>
                  </a:moveTo>
                  <a:lnTo>
                    <a:pt x="28575" y="28575"/>
                  </a:lnTo>
                  <a:lnTo>
                    <a:pt x="38100" y="28575"/>
                  </a:lnTo>
                </a:path>
                <a:path w="447675" h="295275">
                  <a:moveTo>
                    <a:pt x="9525" y="28575"/>
                  </a:moveTo>
                  <a:lnTo>
                    <a:pt x="19050" y="28575"/>
                  </a:lnTo>
                </a:path>
                <a:path w="447675" h="295275">
                  <a:moveTo>
                    <a:pt x="57150" y="0"/>
                  </a:moveTo>
                  <a:lnTo>
                    <a:pt x="57150" y="9525"/>
                  </a:lnTo>
                </a:path>
                <a:path w="447675" h="295275">
                  <a:moveTo>
                    <a:pt x="76200" y="19050"/>
                  </a:moveTo>
                  <a:lnTo>
                    <a:pt x="76200" y="9525"/>
                  </a:lnTo>
                </a:path>
                <a:path w="447675" h="295275">
                  <a:moveTo>
                    <a:pt x="57150" y="9525"/>
                  </a:moveTo>
                  <a:lnTo>
                    <a:pt x="66675" y="9525"/>
                  </a:lnTo>
                  <a:lnTo>
                    <a:pt x="76200" y="9525"/>
                  </a:lnTo>
                </a:path>
                <a:path w="447675" h="295275">
                  <a:moveTo>
                    <a:pt x="66675" y="0"/>
                  </a:moveTo>
                  <a:lnTo>
                    <a:pt x="66675" y="9525"/>
                  </a:lnTo>
                </a:path>
                <a:path w="447675" h="295275">
                  <a:moveTo>
                    <a:pt x="57150" y="9525"/>
                  </a:moveTo>
                  <a:lnTo>
                    <a:pt x="66675" y="9525"/>
                  </a:lnTo>
                </a:path>
                <a:path w="447675" h="295275">
                  <a:moveTo>
                    <a:pt x="57150" y="19050"/>
                  </a:moveTo>
                  <a:lnTo>
                    <a:pt x="76200" y="19050"/>
                  </a:lnTo>
                </a:path>
                <a:path w="447675" h="295275">
                  <a:moveTo>
                    <a:pt x="419100" y="171450"/>
                  </a:moveTo>
                  <a:lnTo>
                    <a:pt x="419100" y="180975"/>
                  </a:lnTo>
                  <a:lnTo>
                    <a:pt x="428625" y="180975"/>
                  </a:lnTo>
                  <a:lnTo>
                    <a:pt x="390525" y="180975"/>
                  </a:lnTo>
                  <a:lnTo>
                    <a:pt x="400050" y="180975"/>
                  </a:lnTo>
                  <a:lnTo>
                    <a:pt x="400050" y="171450"/>
                  </a:lnTo>
                </a:path>
                <a:path w="447675" h="295275">
                  <a:moveTo>
                    <a:pt x="161925" y="276225"/>
                  </a:moveTo>
                  <a:lnTo>
                    <a:pt x="171450" y="276225"/>
                  </a:lnTo>
                  <a:lnTo>
                    <a:pt x="161925" y="276225"/>
                  </a:lnTo>
                  <a:lnTo>
                    <a:pt x="161925" y="247650"/>
                  </a:lnTo>
                  <a:lnTo>
                    <a:pt x="171450" y="247650"/>
                  </a:lnTo>
                  <a:lnTo>
                    <a:pt x="161925" y="247650"/>
                  </a:lnTo>
                  <a:lnTo>
                    <a:pt x="161925" y="276225"/>
                  </a:lnTo>
                </a:path>
                <a:path w="447675" h="295275">
                  <a:moveTo>
                    <a:pt x="419100" y="180975"/>
                  </a:moveTo>
                  <a:lnTo>
                    <a:pt x="419100" y="190500"/>
                  </a:lnTo>
                  <a:lnTo>
                    <a:pt x="428625" y="190500"/>
                  </a:lnTo>
                </a:path>
                <a:path w="447675" h="295275">
                  <a:moveTo>
                    <a:pt x="428625" y="200025"/>
                  </a:moveTo>
                  <a:lnTo>
                    <a:pt x="428625" y="190500"/>
                  </a:lnTo>
                </a:path>
                <a:path w="447675" h="295275">
                  <a:moveTo>
                    <a:pt x="428625" y="200025"/>
                  </a:moveTo>
                  <a:lnTo>
                    <a:pt x="390525" y="200025"/>
                  </a:lnTo>
                </a:path>
                <a:path w="447675" h="295275">
                  <a:moveTo>
                    <a:pt x="390525" y="190500"/>
                  </a:moveTo>
                  <a:lnTo>
                    <a:pt x="390525" y="200025"/>
                  </a:lnTo>
                </a:path>
                <a:path w="447675" h="295275">
                  <a:moveTo>
                    <a:pt x="390525" y="190500"/>
                  </a:moveTo>
                  <a:lnTo>
                    <a:pt x="400050" y="190500"/>
                  </a:lnTo>
                  <a:lnTo>
                    <a:pt x="400050" y="180975"/>
                  </a:lnTo>
                </a:path>
                <a:path w="447675" h="295275">
                  <a:moveTo>
                    <a:pt x="419100" y="200025"/>
                  </a:moveTo>
                  <a:lnTo>
                    <a:pt x="428625" y="209550"/>
                  </a:lnTo>
                  <a:lnTo>
                    <a:pt x="390525" y="209550"/>
                  </a:lnTo>
                  <a:lnTo>
                    <a:pt x="400050" y="200025"/>
                  </a:lnTo>
                </a:path>
                <a:path w="447675" h="295275">
                  <a:moveTo>
                    <a:pt x="438150" y="295275"/>
                  </a:moveTo>
                  <a:lnTo>
                    <a:pt x="428625" y="295275"/>
                  </a:lnTo>
                  <a:lnTo>
                    <a:pt x="447675" y="295275"/>
                  </a:lnTo>
                  <a:lnTo>
                    <a:pt x="447675" y="266700"/>
                  </a:lnTo>
                  <a:lnTo>
                    <a:pt x="428625" y="266700"/>
                  </a:lnTo>
                  <a:lnTo>
                    <a:pt x="438150" y="266700"/>
                  </a:lnTo>
                </a:path>
                <a:path w="447675" h="295275">
                  <a:moveTo>
                    <a:pt x="438150" y="276225"/>
                  </a:moveTo>
                  <a:lnTo>
                    <a:pt x="438150" y="266700"/>
                  </a:lnTo>
                </a:path>
                <a:path w="447675" h="295275">
                  <a:moveTo>
                    <a:pt x="438150" y="276225"/>
                  </a:moveTo>
                  <a:lnTo>
                    <a:pt x="438150" y="295275"/>
                  </a:lnTo>
                </a:path>
                <a:path w="447675" h="295275">
                  <a:moveTo>
                    <a:pt x="200025" y="0"/>
                  </a:moveTo>
                  <a:lnTo>
                    <a:pt x="190500" y="0"/>
                  </a:lnTo>
                </a:path>
                <a:path w="447675" h="295275">
                  <a:moveTo>
                    <a:pt x="209550" y="28575"/>
                  </a:moveTo>
                  <a:lnTo>
                    <a:pt x="180975" y="19050"/>
                  </a:lnTo>
                </a:path>
                <a:path w="447675" h="295275">
                  <a:moveTo>
                    <a:pt x="247650" y="19050"/>
                  </a:moveTo>
                  <a:lnTo>
                    <a:pt x="257175" y="19050"/>
                  </a:lnTo>
                  <a:lnTo>
                    <a:pt x="247650" y="19050"/>
                  </a:lnTo>
                </a:path>
                <a:path w="447675" h="295275">
                  <a:moveTo>
                    <a:pt x="257175" y="9525"/>
                  </a:moveTo>
                  <a:lnTo>
                    <a:pt x="247650" y="9525"/>
                  </a:lnTo>
                </a:path>
                <a:path w="447675" h="295275">
                  <a:moveTo>
                    <a:pt x="247650" y="0"/>
                  </a:moveTo>
                  <a:lnTo>
                    <a:pt x="257175" y="0"/>
                  </a:lnTo>
                </a:path>
                <a:path w="447675" h="295275">
                  <a:moveTo>
                    <a:pt x="257175" y="28575"/>
                  </a:moveTo>
                  <a:lnTo>
                    <a:pt x="238125" y="28575"/>
                  </a:lnTo>
                </a:path>
                <a:path w="447675" h="295275">
                  <a:moveTo>
                    <a:pt x="266700" y="19050"/>
                  </a:moveTo>
                  <a:lnTo>
                    <a:pt x="266700" y="28575"/>
                  </a:lnTo>
                </a:path>
                <a:path w="447675" h="295275">
                  <a:moveTo>
                    <a:pt x="257175" y="9525"/>
                  </a:moveTo>
                  <a:lnTo>
                    <a:pt x="257175" y="0"/>
                  </a:lnTo>
                  <a:lnTo>
                    <a:pt x="266700" y="0"/>
                  </a:lnTo>
                </a:path>
                <a:path w="447675" h="295275">
                  <a:moveTo>
                    <a:pt x="266700" y="9525"/>
                  </a:moveTo>
                  <a:lnTo>
                    <a:pt x="257175" y="0"/>
                  </a:lnTo>
                </a:path>
                <a:path w="447675" h="295275">
                  <a:moveTo>
                    <a:pt x="247650" y="0"/>
                  </a:moveTo>
                  <a:lnTo>
                    <a:pt x="257175" y="0"/>
                  </a:lnTo>
                  <a:lnTo>
                    <a:pt x="257175" y="19050"/>
                  </a:lnTo>
                </a:path>
                <a:path w="447675" h="295275">
                  <a:moveTo>
                    <a:pt x="257175" y="0"/>
                  </a:moveTo>
                  <a:lnTo>
                    <a:pt x="257175" y="19050"/>
                  </a:lnTo>
                </a:path>
                <a:path w="447675" h="295275">
                  <a:moveTo>
                    <a:pt x="266700" y="9525"/>
                  </a:moveTo>
                  <a:lnTo>
                    <a:pt x="257175" y="9525"/>
                  </a:lnTo>
                </a:path>
                <a:path w="447675" h="295275">
                  <a:moveTo>
                    <a:pt x="247650" y="19050"/>
                  </a:moveTo>
                  <a:lnTo>
                    <a:pt x="257175" y="19050"/>
                  </a:lnTo>
                  <a:lnTo>
                    <a:pt x="266700" y="19050"/>
                  </a:lnTo>
                </a:path>
                <a:path w="447675" h="295275">
                  <a:moveTo>
                    <a:pt x="257175" y="19050"/>
                  </a:moveTo>
                  <a:lnTo>
                    <a:pt x="257175" y="28575"/>
                  </a:lnTo>
                </a:path>
                <a:path w="447675" h="295275">
                  <a:moveTo>
                    <a:pt x="266700" y="28575"/>
                  </a:moveTo>
                  <a:lnTo>
                    <a:pt x="257175" y="28575"/>
                  </a:lnTo>
                </a:path>
                <a:path w="447675" h="295275">
                  <a:moveTo>
                    <a:pt x="219075" y="19050"/>
                  </a:moveTo>
                  <a:lnTo>
                    <a:pt x="228600" y="19050"/>
                  </a:lnTo>
                </a:path>
                <a:path w="447675" h="295275">
                  <a:moveTo>
                    <a:pt x="228600" y="9525"/>
                  </a:moveTo>
                  <a:lnTo>
                    <a:pt x="219075" y="9525"/>
                  </a:lnTo>
                </a:path>
                <a:path w="447675" h="295275">
                  <a:moveTo>
                    <a:pt x="219075" y="0"/>
                  </a:moveTo>
                  <a:lnTo>
                    <a:pt x="219075" y="19050"/>
                  </a:lnTo>
                </a:path>
                <a:path w="447675" h="295275">
                  <a:moveTo>
                    <a:pt x="219075" y="9525"/>
                  </a:moveTo>
                  <a:lnTo>
                    <a:pt x="209550" y="9525"/>
                  </a:lnTo>
                </a:path>
                <a:path w="447675" h="295275">
                  <a:moveTo>
                    <a:pt x="219075" y="0"/>
                  </a:moveTo>
                  <a:lnTo>
                    <a:pt x="228600" y="0"/>
                  </a:lnTo>
                </a:path>
                <a:path w="447675" h="295275">
                  <a:moveTo>
                    <a:pt x="219075" y="19050"/>
                  </a:moveTo>
                  <a:lnTo>
                    <a:pt x="228600" y="19050"/>
                  </a:lnTo>
                </a:path>
                <a:path w="447675" h="295275">
                  <a:moveTo>
                    <a:pt x="209550" y="9525"/>
                  </a:moveTo>
                  <a:lnTo>
                    <a:pt x="219075" y="0"/>
                  </a:lnTo>
                </a:path>
                <a:path w="447675" h="295275">
                  <a:moveTo>
                    <a:pt x="228600" y="9525"/>
                  </a:moveTo>
                  <a:lnTo>
                    <a:pt x="228600" y="0"/>
                  </a:lnTo>
                </a:path>
                <a:path w="447675" h="295275">
                  <a:moveTo>
                    <a:pt x="228600" y="19050"/>
                  </a:moveTo>
                  <a:lnTo>
                    <a:pt x="219075" y="19050"/>
                  </a:lnTo>
                </a:path>
                <a:path w="447675" h="295275">
                  <a:moveTo>
                    <a:pt x="247650" y="9525"/>
                  </a:moveTo>
                  <a:lnTo>
                    <a:pt x="247650" y="0"/>
                  </a:lnTo>
                </a:path>
                <a:path w="447675" h="295275">
                  <a:moveTo>
                    <a:pt x="247650" y="19050"/>
                  </a:moveTo>
                  <a:lnTo>
                    <a:pt x="238125" y="19050"/>
                  </a:lnTo>
                </a:path>
                <a:path w="447675" h="295275">
                  <a:moveTo>
                    <a:pt x="219075" y="19050"/>
                  </a:moveTo>
                  <a:lnTo>
                    <a:pt x="209550" y="19050"/>
                  </a:lnTo>
                </a:path>
                <a:path w="447675" h="295275">
                  <a:moveTo>
                    <a:pt x="247650" y="9525"/>
                  </a:moveTo>
                  <a:lnTo>
                    <a:pt x="238125" y="9525"/>
                  </a:lnTo>
                  <a:lnTo>
                    <a:pt x="228600" y="9525"/>
                  </a:lnTo>
                  <a:lnTo>
                    <a:pt x="228600" y="0"/>
                  </a:lnTo>
                </a:path>
                <a:path w="447675" h="295275">
                  <a:moveTo>
                    <a:pt x="247650" y="9525"/>
                  </a:moveTo>
                  <a:lnTo>
                    <a:pt x="247650" y="0"/>
                  </a:lnTo>
                </a:path>
                <a:path w="447675" h="295275">
                  <a:moveTo>
                    <a:pt x="238125" y="0"/>
                  </a:moveTo>
                  <a:lnTo>
                    <a:pt x="238125" y="19050"/>
                  </a:lnTo>
                </a:path>
                <a:path w="447675" h="295275">
                  <a:moveTo>
                    <a:pt x="228600" y="19050"/>
                  </a:moveTo>
                  <a:lnTo>
                    <a:pt x="238125" y="19050"/>
                  </a:lnTo>
                  <a:lnTo>
                    <a:pt x="247650" y="19050"/>
                  </a:lnTo>
                  <a:lnTo>
                    <a:pt x="228600" y="19050"/>
                  </a:lnTo>
                </a:path>
                <a:path w="447675" h="295275">
                  <a:moveTo>
                    <a:pt x="238125" y="19050"/>
                  </a:moveTo>
                  <a:lnTo>
                    <a:pt x="228600" y="19050"/>
                  </a:lnTo>
                </a:path>
                <a:path w="447675" h="295275">
                  <a:moveTo>
                    <a:pt x="190500" y="0"/>
                  </a:moveTo>
                  <a:lnTo>
                    <a:pt x="190500" y="9525"/>
                  </a:lnTo>
                  <a:lnTo>
                    <a:pt x="200025" y="9525"/>
                  </a:lnTo>
                  <a:lnTo>
                    <a:pt x="209550" y="19050"/>
                  </a:lnTo>
                </a:path>
                <a:path w="447675" h="295275">
                  <a:moveTo>
                    <a:pt x="200025" y="9525"/>
                  </a:moveTo>
                  <a:lnTo>
                    <a:pt x="209550" y="19050"/>
                  </a:lnTo>
                </a:path>
                <a:path w="447675" h="295275">
                  <a:moveTo>
                    <a:pt x="238125" y="0"/>
                  </a:moveTo>
                  <a:lnTo>
                    <a:pt x="247650" y="0"/>
                  </a:lnTo>
                </a:path>
                <a:path w="447675" h="295275">
                  <a:moveTo>
                    <a:pt x="228600" y="0"/>
                  </a:moveTo>
                  <a:lnTo>
                    <a:pt x="238125" y="0"/>
                  </a:lnTo>
                </a:path>
                <a:path w="447675" h="295275">
                  <a:moveTo>
                    <a:pt x="219075" y="0"/>
                  </a:moveTo>
                  <a:lnTo>
                    <a:pt x="228600" y="0"/>
                  </a:lnTo>
                </a:path>
                <a:path w="447675" h="295275">
                  <a:moveTo>
                    <a:pt x="238125" y="19050"/>
                  </a:moveTo>
                  <a:lnTo>
                    <a:pt x="238125" y="28575"/>
                  </a:lnTo>
                </a:path>
                <a:path w="447675" h="295275">
                  <a:moveTo>
                    <a:pt x="219075" y="19050"/>
                  </a:moveTo>
                  <a:lnTo>
                    <a:pt x="219075" y="28575"/>
                  </a:lnTo>
                  <a:lnTo>
                    <a:pt x="209550" y="28575"/>
                  </a:lnTo>
                </a:path>
                <a:path w="447675" h="295275">
                  <a:moveTo>
                    <a:pt x="238125" y="28575"/>
                  </a:moveTo>
                  <a:lnTo>
                    <a:pt x="219075" y="28575"/>
                  </a:lnTo>
                </a:path>
                <a:path w="447675" h="295275">
                  <a:moveTo>
                    <a:pt x="190500" y="0"/>
                  </a:moveTo>
                  <a:lnTo>
                    <a:pt x="190500" y="9525"/>
                  </a:lnTo>
                </a:path>
                <a:path w="447675" h="295275">
                  <a:moveTo>
                    <a:pt x="171450" y="19050"/>
                  </a:moveTo>
                  <a:lnTo>
                    <a:pt x="171450" y="9525"/>
                  </a:lnTo>
                </a:path>
                <a:path w="447675" h="295275">
                  <a:moveTo>
                    <a:pt x="190500" y="9525"/>
                  </a:moveTo>
                  <a:lnTo>
                    <a:pt x="180975" y="9525"/>
                  </a:lnTo>
                </a:path>
                <a:path w="447675" h="295275">
                  <a:moveTo>
                    <a:pt x="180975" y="0"/>
                  </a:moveTo>
                  <a:lnTo>
                    <a:pt x="171450" y="0"/>
                  </a:lnTo>
                  <a:lnTo>
                    <a:pt x="171450" y="9525"/>
                  </a:lnTo>
                </a:path>
                <a:path w="447675" h="295275">
                  <a:moveTo>
                    <a:pt x="180975" y="0"/>
                  </a:moveTo>
                  <a:lnTo>
                    <a:pt x="180975" y="9525"/>
                  </a:lnTo>
                </a:path>
                <a:path w="447675" h="295275">
                  <a:moveTo>
                    <a:pt x="180975" y="19050"/>
                  </a:moveTo>
                  <a:lnTo>
                    <a:pt x="171450" y="19050"/>
                  </a:lnTo>
                </a:path>
                <a:path w="447675" h="295275">
                  <a:moveTo>
                    <a:pt x="323850" y="0"/>
                  </a:moveTo>
                  <a:lnTo>
                    <a:pt x="323850" y="19050"/>
                  </a:lnTo>
                  <a:lnTo>
                    <a:pt x="33337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7351712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7375525" y="44037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w="0"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7332663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7337425" y="3603625"/>
              <a:ext cx="847725" cy="1095375"/>
            </a:xfrm>
            <a:custGeom>
              <a:avLst/>
              <a:gdLst/>
              <a:ahLst/>
              <a:cxnLst/>
              <a:rect l="l" t="t" r="r" b="b"/>
              <a:pathLst>
                <a:path w="847725" h="1095375">
                  <a:moveTo>
                    <a:pt x="47625" y="819150"/>
                  </a:moveTo>
                  <a:lnTo>
                    <a:pt x="95250" y="819150"/>
                  </a:lnTo>
                </a:path>
                <a:path w="847725" h="1095375">
                  <a:moveTo>
                    <a:pt x="57150" y="819150"/>
                  </a:moveTo>
                  <a:lnTo>
                    <a:pt x="95250" y="819150"/>
                  </a:lnTo>
                </a:path>
                <a:path w="847725" h="1095375">
                  <a:moveTo>
                    <a:pt x="47625" y="828675"/>
                  </a:moveTo>
                  <a:lnTo>
                    <a:pt x="57150" y="819150"/>
                  </a:lnTo>
                </a:path>
                <a:path w="847725" h="1095375">
                  <a:moveTo>
                    <a:pt x="38100" y="828675"/>
                  </a:moveTo>
                  <a:lnTo>
                    <a:pt x="47625" y="828675"/>
                  </a:lnTo>
                </a:path>
                <a:path w="847725" h="1095375">
                  <a:moveTo>
                    <a:pt x="57150" y="819150"/>
                  </a:moveTo>
                  <a:lnTo>
                    <a:pt x="38100" y="819150"/>
                  </a:lnTo>
                </a:path>
                <a:path w="847725" h="1095375">
                  <a:moveTo>
                    <a:pt x="28575" y="828675"/>
                  </a:moveTo>
                  <a:lnTo>
                    <a:pt x="38100" y="828675"/>
                  </a:lnTo>
                </a:path>
                <a:path w="847725" h="1095375">
                  <a:moveTo>
                    <a:pt x="38100" y="819150"/>
                  </a:moveTo>
                  <a:lnTo>
                    <a:pt x="38100" y="828675"/>
                  </a:lnTo>
                </a:path>
                <a:path w="847725" h="1095375">
                  <a:moveTo>
                    <a:pt x="19050" y="819150"/>
                  </a:moveTo>
                  <a:lnTo>
                    <a:pt x="19050" y="828675"/>
                  </a:lnTo>
                  <a:lnTo>
                    <a:pt x="28575" y="828675"/>
                  </a:lnTo>
                </a:path>
                <a:path w="847725" h="1095375">
                  <a:moveTo>
                    <a:pt x="19050" y="819150"/>
                  </a:moveTo>
                  <a:lnTo>
                    <a:pt x="19050" y="828675"/>
                  </a:lnTo>
                </a:path>
                <a:path w="847725" h="1095375">
                  <a:moveTo>
                    <a:pt x="28575" y="819150"/>
                  </a:moveTo>
                  <a:lnTo>
                    <a:pt x="38100" y="819150"/>
                  </a:lnTo>
                </a:path>
                <a:path w="847725" h="1095375">
                  <a:moveTo>
                    <a:pt x="19050" y="819150"/>
                  </a:moveTo>
                  <a:lnTo>
                    <a:pt x="28575" y="819150"/>
                  </a:lnTo>
                </a:path>
                <a:path w="847725" h="1095375">
                  <a:moveTo>
                    <a:pt x="28575" y="828675"/>
                  </a:moveTo>
                  <a:lnTo>
                    <a:pt x="19050" y="828675"/>
                  </a:lnTo>
                </a:path>
                <a:path w="847725" h="1095375">
                  <a:moveTo>
                    <a:pt x="9525" y="819150"/>
                  </a:moveTo>
                  <a:lnTo>
                    <a:pt x="19050" y="819150"/>
                  </a:lnTo>
                </a:path>
                <a:path w="847725" h="1095375">
                  <a:moveTo>
                    <a:pt x="28575" y="819150"/>
                  </a:moveTo>
                  <a:lnTo>
                    <a:pt x="47625" y="819150"/>
                  </a:lnTo>
                </a:path>
                <a:path w="847725" h="1095375">
                  <a:moveTo>
                    <a:pt x="38100" y="819150"/>
                  </a:moveTo>
                  <a:lnTo>
                    <a:pt x="28575" y="819150"/>
                  </a:lnTo>
                  <a:lnTo>
                    <a:pt x="38100" y="819150"/>
                  </a:lnTo>
                </a:path>
                <a:path w="847725" h="1095375">
                  <a:moveTo>
                    <a:pt x="38100" y="809625"/>
                  </a:moveTo>
                  <a:lnTo>
                    <a:pt x="47625" y="809625"/>
                  </a:lnTo>
                </a:path>
                <a:path w="847725" h="1095375">
                  <a:moveTo>
                    <a:pt x="28575" y="819150"/>
                  </a:moveTo>
                  <a:lnTo>
                    <a:pt x="38100" y="819150"/>
                  </a:lnTo>
                </a:path>
                <a:path w="847725" h="1095375">
                  <a:moveTo>
                    <a:pt x="28575" y="809625"/>
                  </a:moveTo>
                  <a:lnTo>
                    <a:pt x="38100" y="809625"/>
                  </a:lnTo>
                </a:path>
                <a:path w="847725" h="1095375">
                  <a:moveTo>
                    <a:pt x="9525" y="819150"/>
                  </a:moveTo>
                  <a:lnTo>
                    <a:pt x="9525" y="828675"/>
                  </a:lnTo>
                </a:path>
                <a:path w="847725" h="1095375">
                  <a:moveTo>
                    <a:pt x="0" y="819150"/>
                  </a:moveTo>
                  <a:lnTo>
                    <a:pt x="0" y="828675"/>
                  </a:lnTo>
                </a:path>
                <a:path w="847725" h="1095375">
                  <a:moveTo>
                    <a:pt x="9525" y="828675"/>
                  </a:moveTo>
                  <a:lnTo>
                    <a:pt x="0" y="828675"/>
                  </a:lnTo>
                </a:path>
                <a:path w="847725" h="1095375">
                  <a:moveTo>
                    <a:pt x="0" y="819150"/>
                  </a:moveTo>
                  <a:lnTo>
                    <a:pt x="9525" y="819150"/>
                  </a:lnTo>
                </a:path>
                <a:path w="847725" h="1095375">
                  <a:moveTo>
                    <a:pt x="0" y="819150"/>
                  </a:moveTo>
                  <a:lnTo>
                    <a:pt x="0" y="828675"/>
                  </a:lnTo>
                </a:path>
                <a:path w="847725" h="1095375">
                  <a:moveTo>
                    <a:pt x="9525" y="828675"/>
                  </a:moveTo>
                  <a:lnTo>
                    <a:pt x="19050" y="828675"/>
                  </a:lnTo>
                </a:path>
                <a:path w="847725" h="1095375">
                  <a:moveTo>
                    <a:pt x="0" y="819150"/>
                  </a:moveTo>
                  <a:lnTo>
                    <a:pt x="9525" y="819150"/>
                  </a:lnTo>
                </a:path>
                <a:path w="847725" h="1095375">
                  <a:moveTo>
                    <a:pt x="38100" y="800100"/>
                  </a:moveTo>
                  <a:lnTo>
                    <a:pt x="47625" y="809625"/>
                  </a:lnTo>
                </a:path>
                <a:path w="847725" h="1095375">
                  <a:moveTo>
                    <a:pt x="28575" y="809625"/>
                  </a:moveTo>
                  <a:lnTo>
                    <a:pt x="38100" y="800100"/>
                  </a:lnTo>
                </a:path>
                <a:path w="847725" h="1095375">
                  <a:moveTo>
                    <a:pt x="28575" y="800100"/>
                  </a:moveTo>
                  <a:lnTo>
                    <a:pt x="28575" y="809625"/>
                  </a:lnTo>
                </a:path>
                <a:path w="847725" h="1095375">
                  <a:moveTo>
                    <a:pt x="19050" y="809625"/>
                  </a:moveTo>
                  <a:lnTo>
                    <a:pt x="19050" y="800100"/>
                  </a:lnTo>
                </a:path>
                <a:path w="847725" h="1095375">
                  <a:moveTo>
                    <a:pt x="28575" y="800100"/>
                  </a:moveTo>
                  <a:lnTo>
                    <a:pt x="19050" y="800100"/>
                  </a:lnTo>
                </a:path>
                <a:path w="847725" h="1095375">
                  <a:moveTo>
                    <a:pt x="28575" y="809625"/>
                  </a:moveTo>
                  <a:lnTo>
                    <a:pt x="38100" y="809625"/>
                  </a:lnTo>
                </a:path>
                <a:path w="847725" h="1095375">
                  <a:moveTo>
                    <a:pt x="0" y="809625"/>
                  </a:moveTo>
                  <a:lnTo>
                    <a:pt x="0" y="800100"/>
                  </a:lnTo>
                </a:path>
                <a:path w="847725" h="1095375">
                  <a:moveTo>
                    <a:pt x="9525" y="800100"/>
                  </a:moveTo>
                  <a:lnTo>
                    <a:pt x="0" y="800100"/>
                  </a:lnTo>
                </a:path>
                <a:path w="847725" h="1095375">
                  <a:moveTo>
                    <a:pt x="9525" y="800100"/>
                  </a:moveTo>
                  <a:lnTo>
                    <a:pt x="9525" y="809625"/>
                  </a:lnTo>
                </a:path>
                <a:path w="847725" h="1095375">
                  <a:moveTo>
                    <a:pt x="114300" y="876300"/>
                  </a:moveTo>
                  <a:lnTo>
                    <a:pt x="114300" y="885825"/>
                  </a:lnTo>
                  <a:lnTo>
                    <a:pt x="123825" y="885825"/>
                  </a:lnTo>
                </a:path>
                <a:path w="847725" h="1095375">
                  <a:moveTo>
                    <a:pt x="123825" y="895350"/>
                  </a:moveTo>
                  <a:lnTo>
                    <a:pt x="123825" y="885825"/>
                  </a:lnTo>
                </a:path>
                <a:path w="847725" h="1095375">
                  <a:moveTo>
                    <a:pt x="123825" y="895350"/>
                  </a:moveTo>
                  <a:lnTo>
                    <a:pt x="85725" y="895350"/>
                  </a:lnTo>
                </a:path>
                <a:path w="847725" h="1095375">
                  <a:moveTo>
                    <a:pt x="85725" y="885825"/>
                  </a:moveTo>
                  <a:lnTo>
                    <a:pt x="85725" y="895350"/>
                  </a:lnTo>
                </a:path>
                <a:path w="847725" h="1095375">
                  <a:moveTo>
                    <a:pt x="85725" y="885825"/>
                  </a:moveTo>
                  <a:lnTo>
                    <a:pt x="95250" y="885825"/>
                  </a:lnTo>
                  <a:lnTo>
                    <a:pt x="95250" y="876300"/>
                  </a:lnTo>
                </a:path>
                <a:path w="847725" h="1095375">
                  <a:moveTo>
                    <a:pt x="114300" y="866775"/>
                  </a:moveTo>
                  <a:lnTo>
                    <a:pt x="114300" y="876300"/>
                  </a:lnTo>
                  <a:lnTo>
                    <a:pt x="123825" y="876300"/>
                  </a:lnTo>
                  <a:lnTo>
                    <a:pt x="85725" y="876300"/>
                  </a:lnTo>
                  <a:lnTo>
                    <a:pt x="95250" y="876300"/>
                  </a:lnTo>
                  <a:lnTo>
                    <a:pt x="95250" y="866775"/>
                  </a:lnTo>
                </a:path>
                <a:path w="847725" h="1095375">
                  <a:moveTo>
                    <a:pt x="114300" y="904875"/>
                  </a:moveTo>
                  <a:lnTo>
                    <a:pt x="114300" y="914400"/>
                  </a:lnTo>
                  <a:lnTo>
                    <a:pt x="123825" y="914400"/>
                  </a:lnTo>
                  <a:lnTo>
                    <a:pt x="85725" y="914400"/>
                  </a:lnTo>
                  <a:lnTo>
                    <a:pt x="95250" y="914400"/>
                  </a:lnTo>
                  <a:lnTo>
                    <a:pt x="95250" y="904875"/>
                  </a:lnTo>
                </a:path>
                <a:path w="847725" h="1095375">
                  <a:moveTo>
                    <a:pt x="114300" y="895350"/>
                  </a:moveTo>
                  <a:lnTo>
                    <a:pt x="123825" y="904875"/>
                  </a:lnTo>
                  <a:lnTo>
                    <a:pt x="85725" y="904875"/>
                  </a:lnTo>
                  <a:lnTo>
                    <a:pt x="95250" y="895350"/>
                  </a:lnTo>
                </a:path>
                <a:path w="847725" h="1095375">
                  <a:moveTo>
                    <a:pt x="114300" y="942975"/>
                  </a:moveTo>
                  <a:lnTo>
                    <a:pt x="114300" y="952500"/>
                  </a:lnTo>
                  <a:lnTo>
                    <a:pt x="123825" y="952500"/>
                  </a:lnTo>
                  <a:lnTo>
                    <a:pt x="85725" y="952500"/>
                  </a:lnTo>
                  <a:lnTo>
                    <a:pt x="95250" y="952500"/>
                  </a:lnTo>
                  <a:lnTo>
                    <a:pt x="95250" y="942975"/>
                  </a:lnTo>
                </a:path>
                <a:path w="847725" h="1095375">
                  <a:moveTo>
                    <a:pt x="114300" y="952500"/>
                  </a:moveTo>
                  <a:lnTo>
                    <a:pt x="114300" y="962025"/>
                  </a:lnTo>
                  <a:lnTo>
                    <a:pt x="123825" y="971550"/>
                  </a:lnTo>
                  <a:lnTo>
                    <a:pt x="85725" y="971550"/>
                  </a:lnTo>
                  <a:lnTo>
                    <a:pt x="95250" y="962025"/>
                  </a:lnTo>
                  <a:lnTo>
                    <a:pt x="95250" y="952500"/>
                  </a:lnTo>
                </a:path>
                <a:path w="847725" h="1095375">
                  <a:moveTo>
                    <a:pt x="114300" y="933450"/>
                  </a:moveTo>
                  <a:lnTo>
                    <a:pt x="114300" y="942975"/>
                  </a:lnTo>
                  <a:lnTo>
                    <a:pt x="123825" y="942975"/>
                  </a:lnTo>
                  <a:lnTo>
                    <a:pt x="85725" y="942975"/>
                  </a:lnTo>
                  <a:lnTo>
                    <a:pt x="95250" y="942975"/>
                  </a:lnTo>
                  <a:lnTo>
                    <a:pt x="95250" y="933450"/>
                  </a:lnTo>
                </a:path>
                <a:path w="847725" h="1095375">
                  <a:moveTo>
                    <a:pt x="114300" y="914400"/>
                  </a:moveTo>
                  <a:lnTo>
                    <a:pt x="114300" y="923925"/>
                  </a:lnTo>
                  <a:lnTo>
                    <a:pt x="123825" y="933450"/>
                  </a:lnTo>
                  <a:lnTo>
                    <a:pt x="85725" y="933450"/>
                  </a:lnTo>
                  <a:lnTo>
                    <a:pt x="95250" y="923925"/>
                  </a:lnTo>
                  <a:lnTo>
                    <a:pt x="95250" y="914400"/>
                  </a:lnTo>
                </a:path>
                <a:path w="847725" h="1095375">
                  <a:moveTo>
                    <a:pt x="114300" y="847725"/>
                  </a:moveTo>
                  <a:lnTo>
                    <a:pt x="114300" y="857250"/>
                  </a:lnTo>
                  <a:lnTo>
                    <a:pt x="123825" y="866775"/>
                  </a:lnTo>
                  <a:lnTo>
                    <a:pt x="85725" y="866775"/>
                  </a:lnTo>
                  <a:lnTo>
                    <a:pt x="95250" y="857250"/>
                  </a:lnTo>
                  <a:lnTo>
                    <a:pt x="95250" y="847725"/>
                  </a:lnTo>
                </a:path>
                <a:path w="847725" h="1095375">
                  <a:moveTo>
                    <a:pt x="400050" y="981075"/>
                  </a:moveTo>
                  <a:lnTo>
                    <a:pt x="400050" y="971550"/>
                  </a:lnTo>
                </a:path>
                <a:path w="847725" h="1095375">
                  <a:moveTo>
                    <a:pt x="400050" y="981075"/>
                  </a:moveTo>
                  <a:lnTo>
                    <a:pt x="390525" y="981075"/>
                  </a:lnTo>
                  <a:lnTo>
                    <a:pt x="400050" y="981075"/>
                  </a:lnTo>
                  <a:lnTo>
                    <a:pt x="438150" y="981075"/>
                  </a:lnTo>
                  <a:lnTo>
                    <a:pt x="428625" y="981075"/>
                  </a:lnTo>
                </a:path>
                <a:path w="847725" h="1095375">
                  <a:moveTo>
                    <a:pt x="428625" y="971550"/>
                  </a:moveTo>
                  <a:lnTo>
                    <a:pt x="428625" y="981075"/>
                  </a:lnTo>
                </a:path>
                <a:path w="847725" h="1095375">
                  <a:moveTo>
                    <a:pt x="247650" y="981075"/>
                  </a:moveTo>
                  <a:lnTo>
                    <a:pt x="247650" y="971550"/>
                  </a:lnTo>
                </a:path>
                <a:path w="847725" h="1095375">
                  <a:moveTo>
                    <a:pt x="247650" y="981075"/>
                  </a:moveTo>
                  <a:lnTo>
                    <a:pt x="238125" y="981075"/>
                  </a:lnTo>
                  <a:lnTo>
                    <a:pt x="276225" y="981075"/>
                  </a:lnTo>
                </a:path>
                <a:path w="847725" h="1095375">
                  <a:moveTo>
                    <a:pt x="276225" y="971550"/>
                  </a:moveTo>
                  <a:lnTo>
                    <a:pt x="276225" y="981075"/>
                  </a:lnTo>
                </a:path>
                <a:path w="847725" h="1095375">
                  <a:moveTo>
                    <a:pt x="247650" y="1000125"/>
                  </a:moveTo>
                  <a:lnTo>
                    <a:pt x="238125" y="1009650"/>
                  </a:lnTo>
                  <a:lnTo>
                    <a:pt x="276225" y="1009650"/>
                  </a:lnTo>
                  <a:lnTo>
                    <a:pt x="276225" y="1000125"/>
                  </a:lnTo>
                </a:path>
                <a:path w="847725" h="1095375">
                  <a:moveTo>
                    <a:pt x="247650" y="981075"/>
                  </a:moveTo>
                  <a:lnTo>
                    <a:pt x="247650" y="990600"/>
                  </a:lnTo>
                  <a:lnTo>
                    <a:pt x="238125" y="990600"/>
                  </a:lnTo>
                  <a:lnTo>
                    <a:pt x="238125" y="1000125"/>
                  </a:lnTo>
                  <a:lnTo>
                    <a:pt x="276225" y="1000125"/>
                  </a:lnTo>
                  <a:lnTo>
                    <a:pt x="276225" y="990600"/>
                  </a:lnTo>
                  <a:lnTo>
                    <a:pt x="276225" y="981075"/>
                  </a:lnTo>
                </a:path>
                <a:path w="847725" h="1095375">
                  <a:moveTo>
                    <a:pt x="400050" y="981075"/>
                  </a:moveTo>
                  <a:lnTo>
                    <a:pt x="400050" y="990600"/>
                  </a:lnTo>
                  <a:lnTo>
                    <a:pt x="390525" y="990600"/>
                  </a:lnTo>
                  <a:lnTo>
                    <a:pt x="400050" y="1000125"/>
                  </a:lnTo>
                  <a:lnTo>
                    <a:pt x="438150" y="1000125"/>
                  </a:lnTo>
                  <a:lnTo>
                    <a:pt x="438150" y="990600"/>
                  </a:lnTo>
                  <a:lnTo>
                    <a:pt x="428625" y="990600"/>
                  </a:lnTo>
                  <a:lnTo>
                    <a:pt x="428625" y="981075"/>
                  </a:lnTo>
                </a:path>
                <a:path w="847725" h="1095375">
                  <a:moveTo>
                    <a:pt x="400050" y="1000125"/>
                  </a:moveTo>
                  <a:lnTo>
                    <a:pt x="400050" y="1009650"/>
                  </a:lnTo>
                  <a:lnTo>
                    <a:pt x="390525" y="1009650"/>
                  </a:lnTo>
                  <a:lnTo>
                    <a:pt x="400050" y="1009650"/>
                  </a:lnTo>
                  <a:lnTo>
                    <a:pt x="438150" y="1009650"/>
                  </a:lnTo>
                  <a:lnTo>
                    <a:pt x="428625" y="1000125"/>
                  </a:lnTo>
                </a:path>
                <a:path w="847725" h="1095375">
                  <a:moveTo>
                    <a:pt x="381000" y="1095375"/>
                  </a:moveTo>
                  <a:lnTo>
                    <a:pt x="390525" y="1095375"/>
                  </a:lnTo>
                  <a:lnTo>
                    <a:pt x="381000" y="1095375"/>
                  </a:lnTo>
                  <a:lnTo>
                    <a:pt x="381000" y="1066800"/>
                  </a:lnTo>
                  <a:lnTo>
                    <a:pt x="390525" y="1066800"/>
                  </a:lnTo>
                  <a:lnTo>
                    <a:pt x="381000" y="1066800"/>
                  </a:lnTo>
                  <a:lnTo>
                    <a:pt x="381000" y="1076325"/>
                  </a:lnTo>
                  <a:lnTo>
                    <a:pt x="381000" y="1095375"/>
                  </a:lnTo>
                </a:path>
                <a:path w="847725" h="1095375">
                  <a:moveTo>
                    <a:pt x="247650" y="847725"/>
                  </a:moveTo>
                  <a:lnTo>
                    <a:pt x="247650" y="857250"/>
                  </a:lnTo>
                  <a:lnTo>
                    <a:pt x="238125" y="866775"/>
                  </a:lnTo>
                  <a:lnTo>
                    <a:pt x="276225" y="866775"/>
                  </a:lnTo>
                  <a:lnTo>
                    <a:pt x="276225" y="857250"/>
                  </a:lnTo>
                  <a:lnTo>
                    <a:pt x="276225" y="847725"/>
                  </a:lnTo>
                </a:path>
                <a:path w="847725" h="1095375">
                  <a:moveTo>
                    <a:pt x="247650" y="904875"/>
                  </a:moveTo>
                  <a:lnTo>
                    <a:pt x="247650" y="914400"/>
                  </a:lnTo>
                  <a:lnTo>
                    <a:pt x="238125" y="914400"/>
                  </a:lnTo>
                  <a:lnTo>
                    <a:pt x="276225" y="914400"/>
                  </a:lnTo>
                  <a:lnTo>
                    <a:pt x="276225" y="904875"/>
                  </a:lnTo>
                </a:path>
                <a:path w="847725" h="1095375">
                  <a:moveTo>
                    <a:pt x="247650" y="895350"/>
                  </a:moveTo>
                  <a:lnTo>
                    <a:pt x="238125" y="904875"/>
                  </a:lnTo>
                  <a:lnTo>
                    <a:pt x="276225" y="904875"/>
                  </a:lnTo>
                  <a:lnTo>
                    <a:pt x="276225" y="895350"/>
                  </a:lnTo>
                </a:path>
                <a:path w="847725" h="1095375">
                  <a:moveTo>
                    <a:pt x="247650" y="876300"/>
                  </a:moveTo>
                  <a:lnTo>
                    <a:pt x="247650" y="885825"/>
                  </a:lnTo>
                  <a:lnTo>
                    <a:pt x="238125" y="885825"/>
                  </a:lnTo>
                  <a:lnTo>
                    <a:pt x="238125" y="895350"/>
                  </a:lnTo>
                  <a:lnTo>
                    <a:pt x="276225" y="895350"/>
                  </a:lnTo>
                  <a:lnTo>
                    <a:pt x="276225" y="885825"/>
                  </a:lnTo>
                  <a:lnTo>
                    <a:pt x="276225" y="876300"/>
                  </a:lnTo>
                </a:path>
                <a:path w="847725" h="1095375">
                  <a:moveTo>
                    <a:pt x="247650" y="876300"/>
                  </a:moveTo>
                  <a:lnTo>
                    <a:pt x="247650" y="866775"/>
                  </a:lnTo>
                </a:path>
                <a:path w="847725" h="1095375">
                  <a:moveTo>
                    <a:pt x="247650" y="876300"/>
                  </a:moveTo>
                  <a:lnTo>
                    <a:pt x="238125" y="876300"/>
                  </a:lnTo>
                  <a:lnTo>
                    <a:pt x="276225" y="876300"/>
                  </a:lnTo>
                </a:path>
                <a:path w="847725" h="1095375">
                  <a:moveTo>
                    <a:pt x="276225" y="866775"/>
                  </a:moveTo>
                  <a:lnTo>
                    <a:pt x="276225" y="876300"/>
                  </a:lnTo>
                </a:path>
                <a:path w="847725" h="1095375">
                  <a:moveTo>
                    <a:pt x="247650" y="942975"/>
                  </a:moveTo>
                  <a:lnTo>
                    <a:pt x="247650" y="952500"/>
                  </a:lnTo>
                  <a:lnTo>
                    <a:pt x="238125" y="952500"/>
                  </a:lnTo>
                  <a:lnTo>
                    <a:pt x="276225" y="952500"/>
                  </a:lnTo>
                  <a:lnTo>
                    <a:pt x="276225" y="942975"/>
                  </a:lnTo>
                </a:path>
                <a:path w="847725" h="1095375">
                  <a:moveTo>
                    <a:pt x="247650" y="952500"/>
                  </a:moveTo>
                  <a:lnTo>
                    <a:pt x="247650" y="962025"/>
                  </a:lnTo>
                  <a:lnTo>
                    <a:pt x="238125" y="971550"/>
                  </a:lnTo>
                  <a:lnTo>
                    <a:pt x="276225" y="971550"/>
                  </a:lnTo>
                  <a:lnTo>
                    <a:pt x="276225" y="962025"/>
                  </a:lnTo>
                  <a:lnTo>
                    <a:pt x="276225" y="952500"/>
                  </a:lnTo>
                </a:path>
                <a:path w="847725" h="1095375">
                  <a:moveTo>
                    <a:pt x="247650" y="942975"/>
                  </a:moveTo>
                  <a:lnTo>
                    <a:pt x="247650" y="933450"/>
                  </a:lnTo>
                </a:path>
                <a:path w="847725" h="1095375">
                  <a:moveTo>
                    <a:pt x="247650" y="942975"/>
                  </a:moveTo>
                  <a:lnTo>
                    <a:pt x="238125" y="942975"/>
                  </a:lnTo>
                  <a:lnTo>
                    <a:pt x="276225" y="942975"/>
                  </a:lnTo>
                </a:path>
                <a:path w="847725" h="1095375">
                  <a:moveTo>
                    <a:pt x="276225" y="933450"/>
                  </a:moveTo>
                  <a:lnTo>
                    <a:pt x="276225" y="942975"/>
                  </a:lnTo>
                </a:path>
                <a:path w="847725" h="1095375">
                  <a:moveTo>
                    <a:pt x="247650" y="914400"/>
                  </a:moveTo>
                  <a:lnTo>
                    <a:pt x="247650" y="923925"/>
                  </a:lnTo>
                  <a:lnTo>
                    <a:pt x="238125" y="933450"/>
                  </a:lnTo>
                  <a:lnTo>
                    <a:pt x="276225" y="933450"/>
                  </a:lnTo>
                  <a:lnTo>
                    <a:pt x="276225" y="923925"/>
                  </a:lnTo>
                  <a:lnTo>
                    <a:pt x="276225" y="914400"/>
                  </a:lnTo>
                </a:path>
                <a:path w="847725" h="1095375">
                  <a:moveTo>
                    <a:pt x="400050" y="876300"/>
                  </a:moveTo>
                  <a:lnTo>
                    <a:pt x="400050" y="866775"/>
                  </a:lnTo>
                </a:path>
                <a:path w="847725" h="1095375">
                  <a:moveTo>
                    <a:pt x="400050" y="876300"/>
                  </a:moveTo>
                  <a:lnTo>
                    <a:pt x="390525" y="876300"/>
                  </a:lnTo>
                  <a:lnTo>
                    <a:pt x="400050" y="876300"/>
                  </a:lnTo>
                  <a:lnTo>
                    <a:pt x="438150" y="876300"/>
                  </a:lnTo>
                  <a:lnTo>
                    <a:pt x="428625" y="876300"/>
                  </a:lnTo>
                </a:path>
                <a:path w="847725" h="1095375">
                  <a:moveTo>
                    <a:pt x="428625" y="866775"/>
                  </a:moveTo>
                  <a:lnTo>
                    <a:pt x="428625" y="876300"/>
                  </a:lnTo>
                </a:path>
                <a:path w="847725" h="1095375">
                  <a:moveTo>
                    <a:pt x="400050" y="876300"/>
                  </a:moveTo>
                  <a:lnTo>
                    <a:pt x="400050" y="885825"/>
                  </a:lnTo>
                  <a:lnTo>
                    <a:pt x="390525" y="885825"/>
                  </a:lnTo>
                  <a:lnTo>
                    <a:pt x="390525" y="895350"/>
                  </a:lnTo>
                  <a:lnTo>
                    <a:pt x="400050" y="895350"/>
                  </a:lnTo>
                  <a:lnTo>
                    <a:pt x="438150" y="895350"/>
                  </a:lnTo>
                  <a:lnTo>
                    <a:pt x="438150" y="885825"/>
                  </a:lnTo>
                  <a:lnTo>
                    <a:pt x="428625" y="885825"/>
                  </a:lnTo>
                  <a:lnTo>
                    <a:pt x="428625" y="876300"/>
                  </a:lnTo>
                </a:path>
                <a:path w="847725" h="1095375">
                  <a:moveTo>
                    <a:pt x="400050" y="895350"/>
                  </a:moveTo>
                  <a:lnTo>
                    <a:pt x="400050" y="904875"/>
                  </a:lnTo>
                  <a:lnTo>
                    <a:pt x="390525" y="904875"/>
                  </a:lnTo>
                  <a:lnTo>
                    <a:pt x="400050" y="904875"/>
                  </a:lnTo>
                  <a:lnTo>
                    <a:pt x="438150" y="904875"/>
                  </a:lnTo>
                  <a:lnTo>
                    <a:pt x="428625" y="895350"/>
                  </a:lnTo>
                </a:path>
                <a:path w="847725" h="1095375">
                  <a:moveTo>
                    <a:pt x="400050" y="904875"/>
                  </a:moveTo>
                  <a:lnTo>
                    <a:pt x="400050" y="914400"/>
                  </a:lnTo>
                  <a:lnTo>
                    <a:pt x="390525" y="914400"/>
                  </a:lnTo>
                  <a:lnTo>
                    <a:pt x="400050" y="914400"/>
                  </a:lnTo>
                  <a:lnTo>
                    <a:pt x="438150" y="914400"/>
                  </a:lnTo>
                  <a:lnTo>
                    <a:pt x="428625" y="914400"/>
                  </a:lnTo>
                  <a:lnTo>
                    <a:pt x="428625" y="904875"/>
                  </a:lnTo>
                </a:path>
                <a:path w="847725" h="1095375">
                  <a:moveTo>
                    <a:pt x="400050" y="942975"/>
                  </a:moveTo>
                  <a:lnTo>
                    <a:pt x="400050" y="952500"/>
                  </a:lnTo>
                  <a:lnTo>
                    <a:pt x="390525" y="952500"/>
                  </a:lnTo>
                  <a:lnTo>
                    <a:pt x="400050" y="952500"/>
                  </a:lnTo>
                  <a:lnTo>
                    <a:pt x="438150" y="952500"/>
                  </a:lnTo>
                  <a:lnTo>
                    <a:pt x="428625" y="952500"/>
                  </a:lnTo>
                  <a:lnTo>
                    <a:pt x="428625" y="942975"/>
                  </a:lnTo>
                </a:path>
                <a:path w="847725" h="1095375">
                  <a:moveTo>
                    <a:pt x="400050" y="952500"/>
                  </a:moveTo>
                  <a:lnTo>
                    <a:pt x="400050" y="962025"/>
                  </a:lnTo>
                  <a:lnTo>
                    <a:pt x="400050" y="971550"/>
                  </a:lnTo>
                  <a:lnTo>
                    <a:pt x="390525" y="971550"/>
                  </a:lnTo>
                  <a:lnTo>
                    <a:pt x="400050" y="971550"/>
                  </a:lnTo>
                  <a:lnTo>
                    <a:pt x="438150" y="971550"/>
                  </a:lnTo>
                  <a:lnTo>
                    <a:pt x="428625" y="962025"/>
                  </a:lnTo>
                  <a:lnTo>
                    <a:pt x="428625" y="952500"/>
                  </a:lnTo>
                </a:path>
                <a:path w="847725" h="1095375">
                  <a:moveTo>
                    <a:pt x="400050" y="942975"/>
                  </a:moveTo>
                  <a:lnTo>
                    <a:pt x="400050" y="933450"/>
                  </a:lnTo>
                </a:path>
                <a:path w="847725" h="1095375">
                  <a:moveTo>
                    <a:pt x="400050" y="942975"/>
                  </a:moveTo>
                  <a:lnTo>
                    <a:pt x="390525" y="942975"/>
                  </a:lnTo>
                  <a:lnTo>
                    <a:pt x="400050" y="942975"/>
                  </a:lnTo>
                  <a:lnTo>
                    <a:pt x="438150" y="942975"/>
                  </a:lnTo>
                  <a:lnTo>
                    <a:pt x="428625" y="942975"/>
                  </a:lnTo>
                </a:path>
                <a:path w="847725" h="1095375">
                  <a:moveTo>
                    <a:pt x="428625" y="933450"/>
                  </a:moveTo>
                  <a:lnTo>
                    <a:pt x="428625" y="942975"/>
                  </a:lnTo>
                </a:path>
                <a:path w="847725" h="1095375">
                  <a:moveTo>
                    <a:pt x="400050" y="914400"/>
                  </a:moveTo>
                  <a:lnTo>
                    <a:pt x="400050" y="923925"/>
                  </a:lnTo>
                  <a:lnTo>
                    <a:pt x="400050" y="933450"/>
                  </a:lnTo>
                </a:path>
                <a:path w="847725" h="1095375">
                  <a:moveTo>
                    <a:pt x="400050" y="923925"/>
                  </a:moveTo>
                  <a:lnTo>
                    <a:pt x="390525" y="933450"/>
                  </a:lnTo>
                  <a:lnTo>
                    <a:pt x="400050" y="933450"/>
                  </a:lnTo>
                  <a:lnTo>
                    <a:pt x="438150" y="933450"/>
                  </a:lnTo>
                  <a:lnTo>
                    <a:pt x="428625" y="923925"/>
                  </a:lnTo>
                  <a:lnTo>
                    <a:pt x="428625" y="914400"/>
                  </a:lnTo>
                </a:path>
                <a:path w="847725" h="1095375">
                  <a:moveTo>
                    <a:pt x="400050" y="847725"/>
                  </a:moveTo>
                  <a:lnTo>
                    <a:pt x="400050" y="857250"/>
                  </a:lnTo>
                  <a:lnTo>
                    <a:pt x="400050" y="866775"/>
                  </a:lnTo>
                  <a:lnTo>
                    <a:pt x="390525" y="866775"/>
                  </a:lnTo>
                  <a:lnTo>
                    <a:pt x="400050" y="866775"/>
                  </a:lnTo>
                  <a:lnTo>
                    <a:pt x="438150" y="866775"/>
                  </a:lnTo>
                  <a:lnTo>
                    <a:pt x="428625" y="857250"/>
                  </a:lnTo>
                  <a:lnTo>
                    <a:pt x="428625" y="847725"/>
                  </a:lnTo>
                </a:path>
                <a:path w="847725" h="1095375">
                  <a:moveTo>
                    <a:pt x="400050" y="847725"/>
                  </a:moveTo>
                  <a:lnTo>
                    <a:pt x="400050" y="857250"/>
                  </a:lnTo>
                  <a:lnTo>
                    <a:pt x="400050" y="866775"/>
                  </a:lnTo>
                  <a:lnTo>
                    <a:pt x="390525" y="866775"/>
                  </a:lnTo>
                  <a:lnTo>
                    <a:pt x="400050" y="866775"/>
                  </a:lnTo>
                  <a:lnTo>
                    <a:pt x="438150" y="866775"/>
                  </a:lnTo>
                  <a:lnTo>
                    <a:pt x="428625" y="857250"/>
                  </a:lnTo>
                  <a:lnTo>
                    <a:pt x="428625" y="847725"/>
                  </a:lnTo>
                </a:path>
                <a:path w="847725" h="1095375">
                  <a:moveTo>
                    <a:pt x="428625" y="38100"/>
                  </a:moveTo>
                  <a:lnTo>
                    <a:pt x="438150" y="47625"/>
                  </a:lnTo>
                </a:path>
                <a:path w="847725" h="1095375">
                  <a:moveTo>
                    <a:pt x="438150" y="38100"/>
                  </a:moveTo>
                  <a:lnTo>
                    <a:pt x="457200" y="66675"/>
                  </a:lnTo>
                  <a:lnTo>
                    <a:pt x="457200" y="0"/>
                  </a:lnTo>
                  <a:lnTo>
                    <a:pt x="438150" y="19050"/>
                  </a:lnTo>
                  <a:lnTo>
                    <a:pt x="428625" y="28575"/>
                  </a:lnTo>
                </a:path>
                <a:path w="847725" h="1095375">
                  <a:moveTo>
                    <a:pt x="371475" y="38100"/>
                  </a:moveTo>
                  <a:lnTo>
                    <a:pt x="390525" y="47625"/>
                  </a:lnTo>
                </a:path>
                <a:path w="847725" h="1095375">
                  <a:moveTo>
                    <a:pt x="390525" y="38100"/>
                  </a:moveTo>
                  <a:lnTo>
                    <a:pt x="400050" y="66675"/>
                  </a:lnTo>
                  <a:lnTo>
                    <a:pt x="400050" y="0"/>
                  </a:lnTo>
                  <a:lnTo>
                    <a:pt x="390525" y="19050"/>
                  </a:lnTo>
                  <a:lnTo>
                    <a:pt x="371475" y="28575"/>
                  </a:lnTo>
                </a:path>
                <a:path w="847725" h="1095375">
                  <a:moveTo>
                    <a:pt x="342900" y="38100"/>
                  </a:moveTo>
                  <a:lnTo>
                    <a:pt x="361950" y="47625"/>
                  </a:lnTo>
                </a:path>
                <a:path w="847725" h="1095375">
                  <a:moveTo>
                    <a:pt x="361950" y="38100"/>
                  </a:moveTo>
                  <a:lnTo>
                    <a:pt x="371475" y="66675"/>
                  </a:lnTo>
                  <a:lnTo>
                    <a:pt x="371475" y="0"/>
                  </a:lnTo>
                  <a:lnTo>
                    <a:pt x="361950" y="19050"/>
                  </a:lnTo>
                  <a:lnTo>
                    <a:pt x="342900" y="28575"/>
                  </a:lnTo>
                </a:path>
                <a:path w="847725" h="1095375">
                  <a:moveTo>
                    <a:pt x="400050" y="38100"/>
                  </a:moveTo>
                  <a:lnTo>
                    <a:pt x="419100" y="47625"/>
                  </a:lnTo>
                </a:path>
                <a:path w="847725" h="1095375">
                  <a:moveTo>
                    <a:pt x="419100" y="38100"/>
                  </a:moveTo>
                  <a:lnTo>
                    <a:pt x="428625" y="66675"/>
                  </a:lnTo>
                  <a:lnTo>
                    <a:pt x="428625" y="0"/>
                  </a:lnTo>
                  <a:lnTo>
                    <a:pt x="419100" y="19050"/>
                  </a:lnTo>
                  <a:lnTo>
                    <a:pt x="400050" y="28575"/>
                  </a:lnTo>
                </a:path>
                <a:path w="847725" h="1095375">
                  <a:moveTo>
                    <a:pt x="809625" y="809625"/>
                  </a:moveTo>
                  <a:lnTo>
                    <a:pt x="809625" y="819150"/>
                  </a:lnTo>
                </a:path>
                <a:path w="847725" h="1095375">
                  <a:moveTo>
                    <a:pt x="828675" y="809625"/>
                  </a:moveTo>
                  <a:lnTo>
                    <a:pt x="828675" y="819150"/>
                  </a:lnTo>
                </a:path>
                <a:path w="847725" h="1095375">
                  <a:moveTo>
                    <a:pt x="828675" y="809625"/>
                  </a:moveTo>
                  <a:lnTo>
                    <a:pt x="809625" y="809625"/>
                  </a:lnTo>
                </a:path>
                <a:path w="847725" h="1095375">
                  <a:moveTo>
                    <a:pt x="828675" y="762000"/>
                  </a:moveTo>
                  <a:lnTo>
                    <a:pt x="828675" y="771525"/>
                  </a:lnTo>
                  <a:lnTo>
                    <a:pt x="828675" y="781050"/>
                  </a:lnTo>
                </a:path>
                <a:path w="847725" h="1095375">
                  <a:moveTo>
                    <a:pt x="838200" y="762000"/>
                  </a:moveTo>
                  <a:lnTo>
                    <a:pt x="828675" y="762000"/>
                  </a:lnTo>
                </a:path>
                <a:path w="847725" h="1095375">
                  <a:moveTo>
                    <a:pt x="838200" y="762000"/>
                  </a:moveTo>
                  <a:lnTo>
                    <a:pt x="847725" y="762000"/>
                  </a:lnTo>
                </a:path>
                <a:path w="847725" h="1095375">
                  <a:moveTo>
                    <a:pt x="847725" y="771525"/>
                  </a:moveTo>
                  <a:lnTo>
                    <a:pt x="838200" y="771525"/>
                  </a:lnTo>
                </a:path>
                <a:path w="847725" h="1095375">
                  <a:moveTo>
                    <a:pt x="847725" y="762000"/>
                  </a:moveTo>
                  <a:lnTo>
                    <a:pt x="838200" y="762000"/>
                  </a:lnTo>
                  <a:lnTo>
                    <a:pt x="828675" y="762000"/>
                  </a:lnTo>
                </a:path>
                <a:path w="847725" h="1095375">
                  <a:moveTo>
                    <a:pt x="838200" y="762000"/>
                  </a:moveTo>
                  <a:lnTo>
                    <a:pt x="838200" y="771525"/>
                  </a:lnTo>
                </a:path>
                <a:path w="847725" h="1095375">
                  <a:moveTo>
                    <a:pt x="828675" y="771525"/>
                  </a:moveTo>
                  <a:lnTo>
                    <a:pt x="828675" y="762000"/>
                  </a:lnTo>
                </a:path>
                <a:path w="847725" h="1095375">
                  <a:moveTo>
                    <a:pt x="847725" y="771525"/>
                  </a:moveTo>
                  <a:lnTo>
                    <a:pt x="847725" y="762000"/>
                  </a:lnTo>
                </a:path>
                <a:path w="847725" h="1095375">
                  <a:moveTo>
                    <a:pt x="847725" y="800100"/>
                  </a:moveTo>
                  <a:lnTo>
                    <a:pt x="847725" y="790575"/>
                  </a:lnTo>
                  <a:lnTo>
                    <a:pt x="838200" y="790575"/>
                  </a:lnTo>
                </a:path>
                <a:path w="847725" h="1095375">
                  <a:moveTo>
                    <a:pt x="847725" y="800100"/>
                  </a:moveTo>
                  <a:lnTo>
                    <a:pt x="838200" y="800100"/>
                  </a:lnTo>
                  <a:lnTo>
                    <a:pt x="847725" y="800100"/>
                  </a:lnTo>
                </a:path>
                <a:path w="847725" h="1095375">
                  <a:moveTo>
                    <a:pt x="838200" y="790575"/>
                  </a:moveTo>
                  <a:lnTo>
                    <a:pt x="847725" y="790575"/>
                  </a:lnTo>
                </a:path>
                <a:path w="847725" h="1095375">
                  <a:moveTo>
                    <a:pt x="838200" y="771525"/>
                  </a:moveTo>
                  <a:lnTo>
                    <a:pt x="847725" y="771525"/>
                  </a:lnTo>
                </a:path>
                <a:path w="847725" h="1095375">
                  <a:moveTo>
                    <a:pt x="838200" y="771525"/>
                  </a:moveTo>
                  <a:lnTo>
                    <a:pt x="828675" y="771525"/>
                  </a:lnTo>
                </a:path>
                <a:path w="847725" h="1095375">
                  <a:moveTo>
                    <a:pt x="838200" y="771525"/>
                  </a:moveTo>
                  <a:lnTo>
                    <a:pt x="838200" y="781050"/>
                  </a:lnTo>
                  <a:lnTo>
                    <a:pt x="847725" y="781050"/>
                  </a:lnTo>
                </a:path>
                <a:path w="847725" h="1095375">
                  <a:moveTo>
                    <a:pt x="838200" y="771525"/>
                  </a:moveTo>
                  <a:lnTo>
                    <a:pt x="847725" y="771525"/>
                  </a:lnTo>
                </a:path>
                <a:path w="847725" h="1095375">
                  <a:moveTo>
                    <a:pt x="847725" y="781050"/>
                  </a:moveTo>
                  <a:lnTo>
                    <a:pt x="838200" y="781050"/>
                  </a:lnTo>
                  <a:lnTo>
                    <a:pt x="828675" y="781050"/>
                  </a:lnTo>
                </a:path>
                <a:path w="847725" h="1095375">
                  <a:moveTo>
                    <a:pt x="847725" y="781050"/>
                  </a:moveTo>
                  <a:lnTo>
                    <a:pt x="838200" y="781050"/>
                  </a:lnTo>
                </a:path>
                <a:path w="847725" h="1095375">
                  <a:moveTo>
                    <a:pt x="838200" y="771525"/>
                  </a:moveTo>
                  <a:lnTo>
                    <a:pt x="828675" y="771525"/>
                  </a:lnTo>
                </a:path>
                <a:path w="847725" h="1095375">
                  <a:moveTo>
                    <a:pt x="838200" y="781050"/>
                  </a:moveTo>
                  <a:lnTo>
                    <a:pt x="838200" y="771525"/>
                  </a:lnTo>
                </a:path>
                <a:path w="847725" h="1095375">
                  <a:moveTo>
                    <a:pt x="828675" y="771525"/>
                  </a:moveTo>
                  <a:lnTo>
                    <a:pt x="828675" y="781050"/>
                  </a:lnTo>
                </a:path>
                <a:path w="847725" h="1095375">
                  <a:moveTo>
                    <a:pt x="838200" y="781050"/>
                  </a:moveTo>
                  <a:lnTo>
                    <a:pt x="838200" y="790575"/>
                  </a:lnTo>
                </a:path>
                <a:path w="847725" h="1095375">
                  <a:moveTo>
                    <a:pt x="847725" y="771525"/>
                  </a:moveTo>
                  <a:lnTo>
                    <a:pt x="847725" y="781050"/>
                  </a:lnTo>
                </a:path>
                <a:path w="847725" h="1095375">
                  <a:moveTo>
                    <a:pt x="828675" y="781050"/>
                  </a:moveTo>
                  <a:lnTo>
                    <a:pt x="828675" y="790575"/>
                  </a:lnTo>
                </a:path>
                <a:path w="847725" h="1095375">
                  <a:moveTo>
                    <a:pt x="838200" y="809625"/>
                  </a:moveTo>
                  <a:lnTo>
                    <a:pt x="838200" y="800100"/>
                  </a:lnTo>
                </a:path>
                <a:path w="847725" h="1095375">
                  <a:moveTo>
                    <a:pt x="828675" y="800100"/>
                  </a:moveTo>
                  <a:lnTo>
                    <a:pt x="828675" y="790575"/>
                  </a:lnTo>
                </a:path>
                <a:path w="847725" h="1095375">
                  <a:moveTo>
                    <a:pt x="838200" y="790575"/>
                  </a:moveTo>
                  <a:lnTo>
                    <a:pt x="838200" y="800100"/>
                  </a:lnTo>
                </a:path>
                <a:path w="847725" h="1095375">
                  <a:moveTo>
                    <a:pt x="838200" y="790575"/>
                  </a:moveTo>
                  <a:lnTo>
                    <a:pt x="828675" y="790575"/>
                  </a:lnTo>
                </a:path>
                <a:path w="847725" h="1095375">
                  <a:moveTo>
                    <a:pt x="838200" y="800100"/>
                  </a:moveTo>
                  <a:lnTo>
                    <a:pt x="828675" y="800100"/>
                  </a:lnTo>
                </a:path>
                <a:path w="847725" h="1095375">
                  <a:moveTo>
                    <a:pt x="828675" y="790575"/>
                  </a:moveTo>
                  <a:lnTo>
                    <a:pt x="828675" y="800100"/>
                  </a:lnTo>
                </a:path>
                <a:path w="847725" h="1095375">
                  <a:moveTo>
                    <a:pt x="838200" y="809625"/>
                  </a:moveTo>
                  <a:lnTo>
                    <a:pt x="828675" y="809625"/>
                  </a:lnTo>
                </a:path>
                <a:path w="847725" h="1095375">
                  <a:moveTo>
                    <a:pt x="819150" y="809625"/>
                  </a:moveTo>
                  <a:lnTo>
                    <a:pt x="828675" y="809625"/>
                  </a:lnTo>
                  <a:lnTo>
                    <a:pt x="828675" y="800100"/>
                  </a:lnTo>
                </a:path>
                <a:path w="847725" h="1095375">
                  <a:moveTo>
                    <a:pt x="828675" y="819150"/>
                  </a:moveTo>
                  <a:lnTo>
                    <a:pt x="819150" y="819150"/>
                  </a:lnTo>
                </a:path>
                <a:path w="847725" h="1095375">
                  <a:moveTo>
                    <a:pt x="809625" y="819150"/>
                  </a:moveTo>
                  <a:lnTo>
                    <a:pt x="809625" y="828675"/>
                  </a:lnTo>
                  <a:lnTo>
                    <a:pt x="819150" y="828675"/>
                  </a:lnTo>
                  <a:lnTo>
                    <a:pt x="819150" y="819150"/>
                  </a:lnTo>
                </a:path>
                <a:path w="847725" h="1095375">
                  <a:moveTo>
                    <a:pt x="828675" y="819150"/>
                  </a:moveTo>
                  <a:lnTo>
                    <a:pt x="828675" y="828675"/>
                  </a:lnTo>
                  <a:lnTo>
                    <a:pt x="828675" y="819150"/>
                  </a:lnTo>
                </a:path>
                <a:path w="847725" h="1095375">
                  <a:moveTo>
                    <a:pt x="819150" y="819150"/>
                  </a:moveTo>
                  <a:lnTo>
                    <a:pt x="828675" y="819150"/>
                  </a:lnTo>
                </a:path>
                <a:path w="847725" h="1095375">
                  <a:moveTo>
                    <a:pt x="790575" y="419100"/>
                  </a:moveTo>
                  <a:lnTo>
                    <a:pt x="771525" y="419100"/>
                  </a:lnTo>
                  <a:lnTo>
                    <a:pt x="771525" y="390525"/>
                  </a:lnTo>
                  <a:lnTo>
                    <a:pt x="790575" y="390525"/>
                  </a:lnTo>
                  <a:lnTo>
                    <a:pt x="790575" y="419100"/>
                  </a:lnTo>
                </a:path>
                <a:path w="847725" h="1095375">
                  <a:moveTo>
                    <a:pt x="781050" y="390525"/>
                  </a:moveTo>
                  <a:lnTo>
                    <a:pt x="781050" y="400050"/>
                  </a:lnTo>
                  <a:lnTo>
                    <a:pt x="781050" y="390525"/>
                  </a:lnTo>
                </a:path>
                <a:path w="847725" h="1095375">
                  <a:moveTo>
                    <a:pt x="781050" y="409575"/>
                  </a:moveTo>
                  <a:lnTo>
                    <a:pt x="781050" y="419100"/>
                  </a:lnTo>
                  <a:lnTo>
                    <a:pt x="781050" y="409575"/>
                  </a:lnTo>
                </a:path>
                <a:path w="847725" h="1095375">
                  <a:moveTo>
                    <a:pt x="781050" y="47625"/>
                  </a:moveTo>
                  <a:lnTo>
                    <a:pt x="781050" y="19050"/>
                  </a:lnTo>
                </a:path>
                <a:path w="847725" h="1095375">
                  <a:moveTo>
                    <a:pt x="781050" y="28575"/>
                  </a:moveTo>
                  <a:lnTo>
                    <a:pt x="781050" y="38100"/>
                  </a:lnTo>
                  <a:lnTo>
                    <a:pt x="781050" y="47625"/>
                  </a:lnTo>
                  <a:lnTo>
                    <a:pt x="781050" y="19050"/>
                  </a:lnTo>
                </a:path>
                <a:path w="847725" h="1095375">
                  <a:moveTo>
                    <a:pt x="790575" y="47625"/>
                  </a:moveTo>
                  <a:lnTo>
                    <a:pt x="800100" y="47625"/>
                  </a:lnTo>
                </a:path>
                <a:path w="847725" h="1095375">
                  <a:moveTo>
                    <a:pt x="790575" y="28575"/>
                  </a:moveTo>
                  <a:lnTo>
                    <a:pt x="790575" y="38100"/>
                  </a:lnTo>
                </a:path>
                <a:path w="847725" h="1095375">
                  <a:moveTo>
                    <a:pt x="800100" y="28575"/>
                  </a:moveTo>
                  <a:lnTo>
                    <a:pt x="800100" y="38100"/>
                  </a:lnTo>
                  <a:lnTo>
                    <a:pt x="800100" y="47625"/>
                  </a:lnTo>
                </a:path>
                <a:path w="847725" h="1095375">
                  <a:moveTo>
                    <a:pt x="790575" y="47625"/>
                  </a:moveTo>
                  <a:lnTo>
                    <a:pt x="790575" y="38100"/>
                  </a:lnTo>
                </a:path>
                <a:path w="847725" h="1095375">
                  <a:moveTo>
                    <a:pt x="790575" y="47625"/>
                  </a:moveTo>
                  <a:lnTo>
                    <a:pt x="790575" y="19050"/>
                  </a:lnTo>
                </a:path>
                <a:path w="847725" h="1095375">
                  <a:moveTo>
                    <a:pt x="800100" y="47625"/>
                  </a:moveTo>
                  <a:lnTo>
                    <a:pt x="800100" y="19050"/>
                  </a:lnTo>
                </a:path>
                <a:path w="847725" h="1095375">
                  <a:moveTo>
                    <a:pt x="800100" y="38100"/>
                  </a:moveTo>
                  <a:lnTo>
                    <a:pt x="800100" y="47625"/>
                  </a:lnTo>
                </a:path>
                <a:path w="847725" h="1095375">
                  <a:moveTo>
                    <a:pt x="790575" y="76200"/>
                  </a:moveTo>
                  <a:lnTo>
                    <a:pt x="800100" y="76200"/>
                  </a:lnTo>
                </a:path>
                <a:path w="847725" h="1095375">
                  <a:moveTo>
                    <a:pt x="790575" y="47625"/>
                  </a:moveTo>
                  <a:lnTo>
                    <a:pt x="790575" y="57150"/>
                  </a:lnTo>
                  <a:lnTo>
                    <a:pt x="800100" y="57150"/>
                  </a:lnTo>
                </a:path>
                <a:path w="847725" h="1095375">
                  <a:moveTo>
                    <a:pt x="790575" y="66675"/>
                  </a:moveTo>
                  <a:lnTo>
                    <a:pt x="800100" y="66675"/>
                  </a:lnTo>
                </a:path>
                <a:path w="847725" h="1095375">
                  <a:moveTo>
                    <a:pt x="800100" y="57150"/>
                  </a:moveTo>
                  <a:lnTo>
                    <a:pt x="790575" y="57150"/>
                  </a:lnTo>
                  <a:lnTo>
                    <a:pt x="790575" y="66675"/>
                  </a:lnTo>
                  <a:lnTo>
                    <a:pt x="800100" y="66675"/>
                  </a:lnTo>
                </a:path>
                <a:path w="847725" h="1095375">
                  <a:moveTo>
                    <a:pt x="790575" y="57150"/>
                  </a:moveTo>
                  <a:lnTo>
                    <a:pt x="781050" y="57150"/>
                  </a:lnTo>
                </a:path>
                <a:path w="847725" h="1095375">
                  <a:moveTo>
                    <a:pt x="790575" y="57150"/>
                  </a:moveTo>
                  <a:lnTo>
                    <a:pt x="800100" y="57150"/>
                  </a:lnTo>
                </a:path>
                <a:path w="847725" h="1095375">
                  <a:moveTo>
                    <a:pt x="790575" y="47625"/>
                  </a:moveTo>
                  <a:lnTo>
                    <a:pt x="781050" y="47625"/>
                  </a:lnTo>
                </a:path>
                <a:path w="847725" h="1095375">
                  <a:moveTo>
                    <a:pt x="790575" y="57150"/>
                  </a:moveTo>
                  <a:lnTo>
                    <a:pt x="800100" y="57150"/>
                  </a:lnTo>
                  <a:lnTo>
                    <a:pt x="790575" y="57150"/>
                  </a:lnTo>
                  <a:lnTo>
                    <a:pt x="800100" y="57150"/>
                  </a:lnTo>
                  <a:lnTo>
                    <a:pt x="800100" y="47625"/>
                  </a:lnTo>
                </a:path>
                <a:path w="847725" h="1095375">
                  <a:moveTo>
                    <a:pt x="800100" y="76200"/>
                  </a:moveTo>
                  <a:lnTo>
                    <a:pt x="800100" y="66675"/>
                  </a:lnTo>
                </a:path>
                <a:path w="847725" h="1095375">
                  <a:moveTo>
                    <a:pt x="790575" y="76200"/>
                  </a:moveTo>
                  <a:lnTo>
                    <a:pt x="800100" y="66675"/>
                  </a:lnTo>
                  <a:lnTo>
                    <a:pt x="790575" y="66675"/>
                  </a:lnTo>
                  <a:lnTo>
                    <a:pt x="800100" y="66675"/>
                  </a:lnTo>
                </a:path>
                <a:path w="847725" h="1095375">
                  <a:moveTo>
                    <a:pt x="790575" y="66675"/>
                  </a:moveTo>
                  <a:lnTo>
                    <a:pt x="781050" y="66675"/>
                  </a:lnTo>
                </a:path>
                <a:path w="847725" h="1095375">
                  <a:moveTo>
                    <a:pt x="790575" y="66675"/>
                  </a:moveTo>
                  <a:lnTo>
                    <a:pt x="800100" y="66675"/>
                  </a:lnTo>
                </a:path>
                <a:path w="847725" h="1095375">
                  <a:moveTo>
                    <a:pt x="790575" y="76200"/>
                  </a:moveTo>
                  <a:lnTo>
                    <a:pt x="800100" y="76200"/>
                  </a:lnTo>
                </a:path>
                <a:path w="847725" h="1095375">
                  <a:moveTo>
                    <a:pt x="790575" y="76200"/>
                  </a:moveTo>
                  <a:lnTo>
                    <a:pt x="781050" y="76200"/>
                  </a:lnTo>
                </a:path>
                <a:path w="847725" h="1095375">
                  <a:moveTo>
                    <a:pt x="781050" y="66675"/>
                  </a:moveTo>
                  <a:lnTo>
                    <a:pt x="781050" y="76200"/>
                  </a:lnTo>
                </a:path>
                <a:path w="847725" h="1095375">
                  <a:moveTo>
                    <a:pt x="781050" y="57150"/>
                  </a:moveTo>
                  <a:lnTo>
                    <a:pt x="790575" y="57150"/>
                  </a:lnTo>
                  <a:lnTo>
                    <a:pt x="800100" y="57150"/>
                  </a:lnTo>
                </a:path>
                <a:path w="847725" h="1095375">
                  <a:moveTo>
                    <a:pt x="781050" y="76200"/>
                  </a:moveTo>
                  <a:lnTo>
                    <a:pt x="790575" y="76200"/>
                  </a:lnTo>
                  <a:lnTo>
                    <a:pt x="800100" y="76200"/>
                  </a:lnTo>
                </a:path>
                <a:path w="847725" h="1095375">
                  <a:moveTo>
                    <a:pt x="781050" y="66675"/>
                  </a:moveTo>
                  <a:lnTo>
                    <a:pt x="790575" y="66675"/>
                  </a:lnTo>
                  <a:lnTo>
                    <a:pt x="800100" y="66675"/>
                  </a:lnTo>
                </a:path>
                <a:path w="847725" h="1095375">
                  <a:moveTo>
                    <a:pt x="781050" y="57150"/>
                  </a:moveTo>
                  <a:lnTo>
                    <a:pt x="781050" y="47625"/>
                  </a:lnTo>
                </a:path>
                <a:path w="847725" h="1095375">
                  <a:moveTo>
                    <a:pt x="771525" y="28575"/>
                  </a:moveTo>
                  <a:lnTo>
                    <a:pt x="771525" y="38100"/>
                  </a:lnTo>
                  <a:lnTo>
                    <a:pt x="771525" y="47625"/>
                  </a:lnTo>
                </a:path>
                <a:path w="847725" h="1095375">
                  <a:moveTo>
                    <a:pt x="771525" y="66675"/>
                  </a:moveTo>
                  <a:lnTo>
                    <a:pt x="771525" y="76200"/>
                  </a:lnTo>
                  <a:lnTo>
                    <a:pt x="781050" y="76200"/>
                  </a:lnTo>
                </a:path>
                <a:path w="847725" h="1095375">
                  <a:moveTo>
                    <a:pt x="771525" y="47625"/>
                  </a:moveTo>
                  <a:lnTo>
                    <a:pt x="781050" y="47625"/>
                  </a:lnTo>
                  <a:lnTo>
                    <a:pt x="781050" y="38100"/>
                  </a:lnTo>
                  <a:lnTo>
                    <a:pt x="771525" y="38100"/>
                  </a:lnTo>
                </a:path>
                <a:path w="847725" h="1095375">
                  <a:moveTo>
                    <a:pt x="771525" y="76200"/>
                  </a:moveTo>
                  <a:lnTo>
                    <a:pt x="781050" y="76200"/>
                  </a:lnTo>
                </a:path>
                <a:path w="847725" h="1095375">
                  <a:moveTo>
                    <a:pt x="771525" y="66675"/>
                  </a:moveTo>
                  <a:lnTo>
                    <a:pt x="781050" y="66675"/>
                  </a:lnTo>
                  <a:lnTo>
                    <a:pt x="781050" y="57150"/>
                  </a:lnTo>
                  <a:lnTo>
                    <a:pt x="771525" y="57150"/>
                  </a:lnTo>
                </a:path>
                <a:path w="847725" h="1095375">
                  <a:moveTo>
                    <a:pt x="781050" y="47625"/>
                  </a:moveTo>
                  <a:lnTo>
                    <a:pt x="771525" y="57150"/>
                  </a:lnTo>
                </a:path>
                <a:path w="847725" h="1095375">
                  <a:moveTo>
                    <a:pt x="771525" y="28575"/>
                  </a:moveTo>
                  <a:lnTo>
                    <a:pt x="781050" y="28575"/>
                  </a:lnTo>
                  <a:lnTo>
                    <a:pt x="781050" y="19050"/>
                  </a:lnTo>
                  <a:lnTo>
                    <a:pt x="771525" y="19050"/>
                  </a:lnTo>
                  <a:lnTo>
                    <a:pt x="771525" y="28575"/>
                  </a:lnTo>
                </a:path>
                <a:path w="847725" h="1095375">
                  <a:moveTo>
                    <a:pt x="800100" y="19050"/>
                  </a:moveTo>
                  <a:lnTo>
                    <a:pt x="800100" y="28575"/>
                  </a:lnTo>
                </a:path>
                <a:path w="847725" h="1095375">
                  <a:moveTo>
                    <a:pt x="790575" y="28575"/>
                  </a:moveTo>
                  <a:lnTo>
                    <a:pt x="790575" y="19050"/>
                  </a:lnTo>
                </a:path>
                <a:path w="847725" h="1095375">
                  <a:moveTo>
                    <a:pt x="800100" y="19050"/>
                  </a:moveTo>
                  <a:lnTo>
                    <a:pt x="790575" y="19050"/>
                  </a:lnTo>
                </a:path>
                <a:path w="847725" h="1095375">
                  <a:moveTo>
                    <a:pt x="781050" y="19050"/>
                  </a:moveTo>
                  <a:lnTo>
                    <a:pt x="781050" y="28575"/>
                  </a:lnTo>
                </a:path>
                <a:path w="847725" h="1095375">
                  <a:moveTo>
                    <a:pt x="781050" y="19050"/>
                  </a:moveTo>
                  <a:lnTo>
                    <a:pt x="790575" y="19050"/>
                  </a:lnTo>
                </a:path>
                <a:path w="847725" h="1095375">
                  <a:moveTo>
                    <a:pt x="485775" y="38100"/>
                  </a:moveTo>
                  <a:lnTo>
                    <a:pt x="495300" y="47625"/>
                  </a:lnTo>
                </a:path>
                <a:path w="847725" h="1095375">
                  <a:moveTo>
                    <a:pt x="495300" y="38100"/>
                  </a:moveTo>
                  <a:lnTo>
                    <a:pt x="504825" y="66675"/>
                  </a:lnTo>
                  <a:lnTo>
                    <a:pt x="514350" y="66675"/>
                  </a:lnTo>
                  <a:lnTo>
                    <a:pt x="514350" y="0"/>
                  </a:lnTo>
                  <a:lnTo>
                    <a:pt x="504825" y="0"/>
                  </a:lnTo>
                  <a:lnTo>
                    <a:pt x="495300" y="19050"/>
                  </a:lnTo>
                  <a:lnTo>
                    <a:pt x="48577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570662" y="3989387"/>
              <a:ext cx="133350" cy="104775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751387" y="4217987"/>
              <a:ext cx="133350" cy="114300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42237" y="4198937"/>
              <a:ext cx="123825" cy="104775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3479800" y="4184650"/>
              <a:ext cx="4867275" cy="400050"/>
            </a:xfrm>
            <a:custGeom>
              <a:avLst/>
              <a:gdLst/>
              <a:ahLst/>
              <a:cxnLst/>
              <a:rect l="l" t="t" r="r" b="b"/>
              <a:pathLst>
                <a:path w="4867275" h="400050">
                  <a:moveTo>
                    <a:pt x="4781550" y="304800"/>
                  </a:moveTo>
                  <a:lnTo>
                    <a:pt x="4781550" y="400050"/>
                  </a:lnTo>
                </a:path>
                <a:path w="4867275" h="400050">
                  <a:moveTo>
                    <a:pt x="4752975" y="304800"/>
                  </a:moveTo>
                  <a:lnTo>
                    <a:pt x="4800600" y="304800"/>
                  </a:lnTo>
                </a:path>
                <a:path w="4867275" h="400050">
                  <a:moveTo>
                    <a:pt x="4838700" y="304800"/>
                  </a:moveTo>
                  <a:lnTo>
                    <a:pt x="4838700" y="400050"/>
                  </a:lnTo>
                </a:path>
                <a:path w="4867275" h="400050">
                  <a:moveTo>
                    <a:pt x="4810125" y="304800"/>
                  </a:moveTo>
                  <a:lnTo>
                    <a:pt x="4867275" y="304800"/>
                  </a:lnTo>
                </a:path>
                <a:path w="4867275" h="400050">
                  <a:moveTo>
                    <a:pt x="3657600" y="19050"/>
                  </a:moveTo>
                  <a:lnTo>
                    <a:pt x="3657600" y="114300"/>
                  </a:lnTo>
                </a:path>
                <a:path w="4867275" h="400050">
                  <a:moveTo>
                    <a:pt x="3629025" y="19050"/>
                  </a:moveTo>
                  <a:lnTo>
                    <a:pt x="3686175" y="19050"/>
                  </a:lnTo>
                </a:path>
                <a:path w="4867275" h="400050">
                  <a:moveTo>
                    <a:pt x="3695700" y="19050"/>
                  </a:moveTo>
                  <a:lnTo>
                    <a:pt x="3695700" y="114300"/>
                  </a:lnTo>
                  <a:lnTo>
                    <a:pt x="3705225" y="114300"/>
                  </a:lnTo>
                </a:path>
                <a:path w="4867275" h="400050">
                  <a:moveTo>
                    <a:pt x="28575" y="0"/>
                  </a:moveTo>
                  <a:lnTo>
                    <a:pt x="28575" y="95250"/>
                  </a:lnTo>
                </a:path>
                <a:path w="4867275" h="400050">
                  <a:moveTo>
                    <a:pt x="0" y="0"/>
                  </a:moveTo>
                  <a:lnTo>
                    <a:pt x="57150" y="0"/>
                  </a:lnTo>
                </a:path>
                <a:path w="4867275" h="400050">
                  <a:moveTo>
                    <a:pt x="76200" y="0"/>
                  </a:moveTo>
                  <a:lnTo>
                    <a:pt x="76200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0" name="object 17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979862" y="3979862"/>
              <a:ext cx="142875" cy="104775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41637" y="4056062"/>
              <a:ext cx="142875" cy="11430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5162" y="4941887"/>
              <a:ext cx="142875" cy="104775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789612" y="4237037"/>
              <a:ext cx="133350" cy="114300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4170362" y="419417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4156075" y="4194175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28575" y="9525"/>
                  </a:moveTo>
                  <a:lnTo>
                    <a:pt x="28575" y="0"/>
                  </a:lnTo>
                </a:path>
                <a:path w="38100" h="19050">
                  <a:moveTo>
                    <a:pt x="19050" y="9525"/>
                  </a:moveTo>
                  <a:lnTo>
                    <a:pt x="19050" y="0"/>
                  </a:lnTo>
                </a:path>
                <a:path w="38100" h="19050">
                  <a:moveTo>
                    <a:pt x="38100" y="9525"/>
                  </a:moveTo>
                  <a:lnTo>
                    <a:pt x="38100" y="0"/>
                  </a:lnTo>
                </a:path>
                <a:path w="38100" h="19050">
                  <a:moveTo>
                    <a:pt x="9525" y="9525"/>
                  </a:moveTo>
                  <a:lnTo>
                    <a:pt x="9525" y="0"/>
                  </a:lnTo>
                </a:path>
                <a:path w="38100" h="19050">
                  <a:moveTo>
                    <a:pt x="0" y="9525"/>
                  </a:move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4160837" y="4194174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47625" h="19050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3984625" y="4194175"/>
              <a:ext cx="219075" cy="523875"/>
            </a:xfrm>
            <a:custGeom>
              <a:avLst/>
              <a:gdLst/>
              <a:ahLst/>
              <a:cxnLst/>
              <a:rect l="l" t="t" r="r" b="b"/>
              <a:pathLst>
                <a:path w="219075" h="523875">
                  <a:moveTo>
                    <a:pt x="219075" y="9525"/>
                  </a:moveTo>
                  <a:lnTo>
                    <a:pt x="219075" y="0"/>
                  </a:lnTo>
                </a:path>
                <a:path w="219075" h="523875">
                  <a:moveTo>
                    <a:pt x="171450" y="19050"/>
                  </a:moveTo>
                  <a:lnTo>
                    <a:pt x="123825" y="19050"/>
                  </a:lnTo>
                  <a:lnTo>
                    <a:pt x="123825" y="9525"/>
                  </a:lnTo>
                </a:path>
                <a:path w="219075" h="523875">
                  <a:moveTo>
                    <a:pt x="152400" y="9525"/>
                  </a:moveTo>
                  <a:lnTo>
                    <a:pt x="123825" y="9525"/>
                  </a:lnTo>
                </a:path>
                <a:path w="219075" h="523875">
                  <a:moveTo>
                    <a:pt x="152400" y="19050"/>
                  </a:moveTo>
                  <a:lnTo>
                    <a:pt x="152400" y="9525"/>
                  </a:lnTo>
                </a:path>
                <a:path w="219075" h="523875">
                  <a:moveTo>
                    <a:pt x="161925" y="28575"/>
                  </a:moveTo>
                  <a:lnTo>
                    <a:pt x="152400" y="19050"/>
                  </a:lnTo>
                </a:path>
                <a:path w="219075" h="523875">
                  <a:moveTo>
                    <a:pt x="152400" y="9525"/>
                  </a:moveTo>
                  <a:lnTo>
                    <a:pt x="171450" y="9525"/>
                  </a:lnTo>
                </a:path>
                <a:path w="219075" h="523875">
                  <a:moveTo>
                    <a:pt x="190500" y="28575"/>
                  </a:moveTo>
                  <a:lnTo>
                    <a:pt x="180975" y="28575"/>
                  </a:lnTo>
                </a:path>
                <a:path w="219075" h="523875">
                  <a:moveTo>
                    <a:pt x="171450" y="19050"/>
                  </a:moveTo>
                  <a:lnTo>
                    <a:pt x="171450" y="28575"/>
                  </a:lnTo>
                </a:path>
                <a:path w="219075" h="523875">
                  <a:moveTo>
                    <a:pt x="180975" y="19050"/>
                  </a:moveTo>
                  <a:lnTo>
                    <a:pt x="180975" y="28575"/>
                  </a:lnTo>
                </a:path>
                <a:path w="219075" h="523875">
                  <a:moveTo>
                    <a:pt x="190500" y="19050"/>
                  </a:moveTo>
                  <a:lnTo>
                    <a:pt x="190500" y="28575"/>
                  </a:lnTo>
                </a:path>
                <a:path w="219075" h="523875">
                  <a:moveTo>
                    <a:pt x="200025" y="19050"/>
                  </a:moveTo>
                  <a:lnTo>
                    <a:pt x="200025" y="28575"/>
                  </a:lnTo>
                </a:path>
                <a:path w="219075" h="523875">
                  <a:moveTo>
                    <a:pt x="190500" y="9525"/>
                  </a:moveTo>
                  <a:lnTo>
                    <a:pt x="180975" y="9525"/>
                  </a:lnTo>
                </a:path>
                <a:path w="219075" h="523875">
                  <a:moveTo>
                    <a:pt x="200025" y="19050"/>
                  </a:moveTo>
                  <a:lnTo>
                    <a:pt x="190500" y="19050"/>
                  </a:lnTo>
                </a:path>
                <a:path w="219075" h="523875">
                  <a:moveTo>
                    <a:pt x="200025" y="9525"/>
                  </a:moveTo>
                  <a:lnTo>
                    <a:pt x="200025" y="19050"/>
                  </a:lnTo>
                </a:path>
                <a:path w="219075" h="523875">
                  <a:moveTo>
                    <a:pt x="190500" y="9525"/>
                  </a:moveTo>
                  <a:lnTo>
                    <a:pt x="190500" y="19050"/>
                  </a:lnTo>
                </a:path>
                <a:path w="219075" h="523875">
                  <a:moveTo>
                    <a:pt x="190500" y="9525"/>
                  </a:moveTo>
                  <a:lnTo>
                    <a:pt x="190500" y="19050"/>
                  </a:lnTo>
                  <a:lnTo>
                    <a:pt x="200025" y="19050"/>
                  </a:lnTo>
                  <a:lnTo>
                    <a:pt x="200025" y="9525"/>
                  </a:lnTo>
                </a:path>
                <a:path w="219075" h="523875">
                  <a:moveTo>
                    <a:pt x="190500" y="28575"/>
                  </a:moveTo>
                  <a:lnTo>
                    <a:pt x="200025" y="28575"/>
                  </a:lnTo>
                </a:path>
                <a:path w="219075" h="523875">
                  <a:moveTo>
                    <a:pt x="209550" y="9525"/>
                  </a:moveTo>
                  <a:lnTo>
                    <a:pt x="200025" y="9525"/>
                  </a:lnTo>
                </a:path>
                <a:path w="219075" h="523875">
                  <a:moveTo>
                    <a:pt x="209550" y="9525"/>
                  </a:moveTo>
                  <a:lnTo>
                    <a:pt x="209550" y="19050"/>
                  </a:lnTo>
                </a:path>
                <a:path w="219075" h="523875">
                  <a:moveTo>
                    <a:pt x="180975" y="19050"/>
                  </a:moveTo>
                  <a:lnTo>
                    <a:pt x="171450" y="19050"/>
                  </a:lnTo>
                </a:path>
                <a:path w="219075" h="523875">
                  <a:moveTo>
                    <a:pt x="171450" y="9525"/>
                  </a:moveTo>
                  <a:lnTo>
                    <a:pt x="171450" y="19050"/>
                  </a:lnTo>
                </a:path>
                <a:path w="219075" h="523875">
                  <a:moveTo>
                    <a:pt x="180975" y="9525"/>
                  </a:moveTo>
                  <a:lnTo>
                    <a:pt x="180975" y="19050"/>
                  </a:lnTo>
                </a:path>
                <a:path w="219075" h="523875">
                  <a:moveTo>
                    <a:pt x="171450" y="9525"/>
                  </a:moveTo>
                  <a:lnTo>
                    <a:pt x="180975" y="19050"/>
                  </a:lnTo>
                  <a:lnTo>
                    <a:pt x="180975" y="9525"/>
                  </a:lnTo>
                </a:path>
                <a:path w="219075" h="523875">
                  <a:moveTo>
                    <a:pt x="171450" y="28575"/>
                  </a:moveTo>
                  <a:lnTo>
                    <a:pt x="180975" y="28575"/>
                  </a:lnTo>
                </a:path>
                <a:path w="219075" h="523875">
                  <a:moveTo>
                    <a:pt x="209550" y="19050"/>
                  </a:moveTo>
                  <a:lnTo>
                    <a:pt x="209550" y="28575"/>
                  </a:lnTo>
                </a:path>
                <a:path w="219075" h="523875">
                  <a:moveTo>
                    <a:pt x="219075" y="19050"/>
                  </a:moveTo>
                  <a:lnTo>
                    <a:pt x="219075" y="28575"/>
                  </a:lnTo>
                </a:path>
                <a:path w="219075" h="523875">
                  <a:moveTo>
                    <a:pt x="209550" y="28575"/>
                  </a:moveTo>
                  <a:lnTo>
                    <a:pt x="219075" y="28575"/>
                  </a:lnTo>
                </a:path>
                <a:path w="219075" h="523875">
                  <a:moveTo>
                    <a:pt x="209550" y="9525"/>
                  </a:moveTo>
                  <a:lnTo>
                    <a:pt x="209550" y="19050"/>
                  </a:lnTo>
                  <a:lnTo>
                    <a:pt x="219075" y="9525"/>
                  </a:lnTo>
                  <a:lnTo>
                    <a:pt x="219075" y="19050"/>
                  </a:lnTo>
                  <a:lnTo>
                    <a:pt x="219075" y="9525"/>
                  </a:lnTo>
                </a:path>
                <a:path w="219075" h="523875">
                  <a:moveTo>
                    <a:pt x="219075" y="19050"/>
                  </a:moveTo>
                  <a:lnTo>
                    <a:pt x="219075" y="28575"/>
                  </a:lnTo>
                </a:path>
                <a:path w="219075" h="523875">
                  <a:moveTo>
                    <a:pt x="209550" y="28575"/>
                  </a:moveTo>
                  <a:lnTo>
                    <a:pt x="200025" y="28575"/>
                  </a:lnTo>
                </a:path>
                <a:path w="219075" h="523875">
                  <a:moveTo>
                    <a:pt x="219075" y="19050"/>
                  </a:moveTo>
                  <a:lnTo>
                    <a:pt x="209550" y="19050"/>
                  </a:lnTo>
                </a:path>
                <a:path w="219075" h="523875">
                  <a:moveTo>
                    <a:pt x="200025" y="0"/>
                  </a:moveTo>
                  <a:lnTo>
                    <a:pt x="190500" y="0"/>
                  </a:lnTo>
                </a:path>
                <a:path w="219075" h="523875">
                  <a:moveTo>
                    <a:pt x="180975" y="0"/>
                  </a:moveTo>
                  <a:lnTo>
                    <a:pt x="171450" y="0"/>
                  </a:lnTo>
                </a:path>
                <a:path w="219075" h="523875">
                  <a:moveTo>
                    <a:pt x="219075" y="0"/>
                  </a:moveTo>
                  <a:lnTo>
                    <a:pt x="209550" y="0"/>
                  </a:lnTo>
                </a:path>
                <a:path w="219075" h="523875">
                  <a:moveTo>
                    <a:pt x="95250" y="57150"/>
                  </a:moveTo>
                  <a:lnTo>
                    <a:pt x="95250" y="66675"/>
                  </a:lnTo>
                  <a:lnTo>
                    <a:pt x="104775" y="76200"/>
                  </a:lnTo>
                  <a:lnTo>
                    <a:pt x="19050" y="76200"/>
                  </a:lnTo>
                  <a:lnTo>
                    <a:pt x="28575" y="66675"/>
                  </a:lnTo>
                  <a:lnTo>
                    <a:pt x="28575" y="57150"/>
                  </a:lnTo>
                </a:path>
                <a:path w="219075" h="523875">
                  <a:moveTo>
                    <a:pt x="9525" y="514350"/>
                  </a:moveTo>
                  <a:lnTo>
                    <a:pt x="114300" y="514350"/>
                  </a:lnTo>
                </a:path>
                <a:path w="219075" h="523875">
                  <a:moveTo>
                    <a:pt x="0" y="523875"/>
                  </a:moveTo>
                  <a:lnTo>
                    <a:pt x="9525" y="523875"/>
                  </a:lnTo>
                </a:path>
                <a:path w="219075" h="523875">
                  <a:moveTo>
                    <a:pt x="85725" y="285750"/>
                  </a:moveTo>
                  <a:lnTo>
                    <a:pt x="85725" y="295275"/>
                  </a:lnTo>
                  <a:lnTo>
                    <a:pt x="95250" y="295275"/>
                  </a:lnTo>
                  <a:lnTo>
                    <a:pt x="28575" y="295275"/>
                  </a:lnTo>
                  <a:lnTo>
                    <a:pt x="38100" y="295275"/>
                  </a:lnTo>
                  <a:lnTo>
                    <a:pt x="38100" y="285750"/>
                  </a:lnTo>
                </a:path>
                <a:path w="219075" h="523875">
                  <a:moveTo>
                    <a:pt x="38100" y="295275"/>
                  </a:moveTo>
                  <a:lnTo>
                    <a:pt x="85725" y="295275"/>
                  </a:lnTo>
                </a:path>
                <a:path w="219075" h="523875">
                  <a:moveTo>
                    <a:pt x="38100" y="314325"/>
                  </a:moveTo>
                  <a:lnTo>
                    <a:pt x="85725" y="314325"/>
                  </a:lnTo>
                </a:path>
                <a:path w="219075" h="523875">
                  <a:moveTo>
                    <a:pt x="38100" y="323850"/>
                  </a:moveTo>
                  <a:lnTo>
                    <a:pt x="85725" y="323850"/>
                  </a:lnTo>
                </a:path>
                <a:path w="219075" h="523875">
                  <a:moveTo>
                    <a:pt x="38100" y="342900"/>
                  </a:moveTo>
                  <a:lnTo>
                    <a:pt x="85725" y="342900"/>
                  </a:lnTo>
                </a:path>
                <a:path w="219075" h="523875">
                  <a:moveTo>
                    <a:pt x="38100" y="352425"/>
                  </a:moveTo>
                  <a:lnTo>
                    <a:pt x="85725" y="352425"/>
                  </a:lnTo>
                </a:path>
                <a:path w="219075" h="523875">
                  <a:moveTo>
                    <a:pt x="38100" y="371475"/>
                  </a:moveTo>
                  <a:lnTo>
                    <a:pt x="85725" y="371475"/>
                  </a:lnTo>
                </a:path>
                <a:path w="219075" h="523875">
                  <a:moveTo>
                    <a:pt x="85725" y="361950"/>
                  </a:moveTo>
                  <a:lnTo>
                    <a:pt x="85725" y="371475"/>
                  </a:lnTo>
                  <a:lnTo>
                    <a:pt x="95250" y="371475"/>
                  </a:lnTo>
                  <a:lnTo>
                    <a:pt x="28575" y="371475"/>
                  </a:lnTo>
                  <a:lnTo>
                    <a:pt x="38100" y="371475"/>
                  </a:lnTo>
                  <a:lnTo>
                    <a:pt x="38100" y="361950"/>
                  </a:lnTo>
                </a:path>
                <a:path w="219075" h="523875">
                  <a:moveTo>
                    <a:pt x="85725" y="342900"/>
                  </a:moveTo>
                  <a:lnTo>
                    <a:pt x="85725" y="352425"/>
                  </a:lnTo>
                  <a:lnTo>
                    <a:pt x="95250" y="361950"/>
                  </a:lnTo>
                  <a:lnTo>
                    <a:pt x="28575" y="361950"/>
                  </a:lnTo>
                  <a:lnTo>
                    <a:pt x="38100" y="352425"/>
                  </a:lnTo>
                  <a:lnTo>
                    <a:pt x="38100" y="342900"/>
                  </a:lnTo>
                </a:path>
                <a:path w="219075" h="523875">
                  <a:moveTo>
                    <a:pt x="85725" y="333375"/>
                  </a:moveTo>
                  <a:lnTo>
                    <a:pt x="85725" y="342900"/>
                  </a:lnTo>
                  <a:lnTo>
                    <a:pt x="95250" y="342900"/>
                  </a:lnTo>
                  <a:lnTo>
                    <a:pt x="28575" y="342900"/>
                  </a:lnTo>
                  <a:lnTo>
                    <a:pt x="38100" y="342900"/>
                  </a:lnTo>
                  <a:lnTo>
                    <a:pt x="38100" y="333375"/>
                  </a:lnTo>
                </a:path>
                <a:path w="219075" h="523875">
                  <a:moveTo>
                    <a:pt x="85725" y="314325"/>
                  </a:moveTo>
                  <a:lnTo>
                    <a:pt x="85725" y="323850"/>
                  </a:lnTo>
                  <a:lnTo>
                    <a:pt x="95250" y="323850"/>
                  </a:lnTo>
                  <a:lnTo>
                    <a:pt x="95250" y="333375"/>
                  </a:lnTo>
                  <a:lnTo>
                    <a:pt x="28575" y="333375"/>
                  </a:lnTo>
                  <a:lnTo>
                    <a:pt x="28575" y="323850"/>
                  </a:lnTo>
                  <a:lnTo>
                    <a:pt x="38100" y="323850"/>
                  </a:lnTo>
                  <a:lnTo>
                    <a:pt x="38100" y="314325"/>
                  </a:lnTo>
                </a:path>
                <a:path w="219075" h="523875">
                  <a:moveTo>
                    <a:pt x="85725" y="295275"/>
                  </a:moveTo>
                  <a:lnTo>
                    <a:pt x="85725" y="304800"/>
                  </a:lnTo>
                  <a:lnTo>
                    <a:pt x="95250" y="314325"/>
                  </a:lnTo>
                  <a:lnTo>
                    <a:pt x="28575" y="314325"/>
                  </a:lnTo>
                  <a:lnTo>
                    <a:pt x="38100" y="304800"/>
                  </a:lnTo>
                  <a:lnTo>
                    <a:pt x="38100" y="295275"/>
                  </a:lnTo>
                </a:path>
                <a:path w="219075" h="523875">
                  <a:moveTo>
                    <a:pt x="28575" y="419100"/>
                  </a:moveTo>
                  <a:lnTo>
                    <a:pt x="95250" y="419100"/>
                  </a:lnTo>
                </a:path>
                <a:path w="219075" h="523875">
                  <a:moveTo>
                    <a:pt x="38100" y="381000"/>
                  </a:moveTo>
                  <a:lnTo>
                    <a:pt x="85725" y="381000"/>
                  </a:lnTo>
                </a:path>
                <a:path w="219075" h="523875">
                  <a:moveTo>
                    <a:pt x="38100" y="400050"/>
                  </a:moveTo>
                  <a:lnTo>
                    <a:pt x="85725" y="400050"/>
                  </a:lnTo>
                </a:path>
                <a:path w="219075" h="523875">
                  <a:moveTo>
                    <a:pt x="85725" y="390525"/>
                  </a:moveTo>
                  <a:lnTo>
                    <a:pt x="85725" y="400050"/>
                  </a:lnTo>
                  <a:lnTo>
                    <a:pt x="95250" y="400050"/>
                  </a:lnTo>
                  <a:lnTo>
                    <a:pt x="28575" y="400050"/>
                  </a:lnTo>
                  <a:lnTo>
                    <a:pt x="38100" y="400050"/>
                  </a:lnTo>
                  <a:lnTo>
                    <a:pt x="38100" y="390525"/>
                  </a:lnTo>
                </a:path>
                <a:path w="219075" h="523875">
                  <a:moveTo>
                    <a:pt x="85725" y="371475"/>
                  </a:moveTo>
                  <a:lnTo>
                    <a:pt x="85725" y="381000"/>
                  </a:lnTo>
                  <a:lnTo>
                    <a:pt x="95250" y="390525"/>
                  </a:lnTo>
                  <a:lnTo>
                    <a:pt x="28575" y="390525"/>
                  </a:lnTo>
                  <a:lnTo>
                    <a:pt x="38100" y="381000"/>
                  </a:lnTo>
                  <a:lnTo>
                    <a:pt x="38100" y="371475"/>
                  </a:lnTo>
                </a:path>
                <a:path w="219075" h="523875">
                  <a:moveTo>
                    <a:pt x="47625" y="419100"/>
                  </a:moveTo>
                  <a:lnTo>
                    <a:pt x="57150" y="419100"/>
                  </a:lnTo>
                </a:path>
                <a:path w="219075" h="523875">
                  <a:moveTo>
                    <a:pt x="19050" y="438150"/>
                  </a:moveTo>
                  <a:lnTo>
                    <a:pt x="104775" y="438150"/>
                  </a:lnTo>
                </a:path>
                <a:path w="219075" h="523875">
                  <a:moveTo>
                    <a:pt x="9525" y="438150"/>
                  </a:moveTo>
                  <a:lnTo>
                    <a:pt x="114300" y="438150"/>
                  </a:lnTo>
                </a:path>
                <a:path w="219075" h="523875">
                  <a:moveTo>
                    <a:pt x="19050" y="447675"/>
                  </a:moveTo>
                  <a:lnTo>
                    <a:pt x="104775" y="447675"/>
                  </a:lnTo>
                </a:path>
                <a:path w="219075" h="523875">
                  <a:moveTo>
                    <a:pt x="9525" y="447675"/>
                  </a:moveTo>
                  <a:lnTo>
                    <a:pt x="114300" y="447675"/>
                  </a:lnTo>
                </a:path>
                <a:path w="219075" h="523875">
                  <a:moveTo>
                    <a:pt x="19050" y="457200"/>
                  </a:moveTo>
                  <a:lnTo>
                    <a:pt x="19050" y="466725"/>
                  </a:lnTo>
                  <a:lnTo>
                    <a:pt x="9525" y="466725"/>
                  </a:lnTo>
                </a:path>
                <a:path w="219075" h="523875">
                  <a:moveTo>
                    <a:pt x="19050" y="457200"/>
                  </a:moveTo>
                  <a:lnTo>
                    <a:pt x="104775" y="457200"/>
                  </a:lnTo>
                </a:path>
                <a:path w="219075" h="523875">
                  <a:moveTo>
                    <a:pt x="104775" y="466725"/>
                  </a:moveTo>
                  <a:lnTo>
                    <a:pt x="104775" y="457200"/>
                  </a:lnTo>
                </a:path>
                <a:path w="219075" h="523875">
                  <a:moveTo>
                    <a:pt x="104775" y="466725"/>
                  </a:moveTo>
                  <a:lnTo>
                    <a:pt x="104775" y="485775"/>
                  </a:lnTo>
                  <a:lnTo>
                    <a:pt x="114300" y="485775"/>
                  </a:lnTo>
                </a:path>
                <a:path w="219075" h="523875">
                  <a:moveTo>
                    <a:pt x="104775" y="495300"/>
                  </a:moveTo>
                  <a:lnTo>
                    <a:pt x="104775" y="485775"/>
                  </a:lnTo>
                  <a:lnTo>
                    <a:pt x="114300" y="485775"/>
                  </a:lnTo>
                </a:path>
                <a:path w="219075" h="523875">
                  <a:moveTo>
                    <a:pt x="104775" y="495300"/>
                  </a:moveTo>
                  <a:lnTo>
                    <a:pt x="19050" y="495300"/>
                  </a:lnTo>
                </a:path>
                <a:path w="219075" h="523875">
                  <a:moveTo>
                    <a:pt x="9525" y="485775"/>
                  </a:moveTo>
                  <a:lnTo>
                    <a:pt x="19050" y="495300"/>
                  </a:lnTo>
                </a:path>
                <a:path w="219075" h="523875">
                  <a:moveTo>
                    <a:pt x="9525" y="485775"/>
                  </a:moveTo>
                  <a:lnTo>
                    <a:pt x="9525" y="466725"/>
                  </a:lnTo>
                </a:path>
                <a:path w="219075" h="523875">
                  <a:moveTo>
                    <a:pt x="38100" y="409575"/>
                  </a:moveTo>
                  <a:lnTo>
                    <a:pt x="38100" y="419100"/>
                  </a:lnTo>
                </a:path>
                <a:path w="219075" h="523875">
                  <a:moveTo>
                    <a:pt x="9525" y="447675"/>
                  </a:moveTo>
                  <a:lnTo>
                    <a:pt x="9525" y="514350"/>
                  </a:lnTo>
                </a:path>
                <a:path w="219075" h="523875">
                  <a:moveTo>
                    <a:pt x="9525" y="447675"/>
                  </a:moveTo>
                  <a:lnTo>
                    <a:pt x="9525" y="438150"/>
                  </a:lnTo>
                </a:path>
                <a:path w="219075" h="523875">
                  <a:moveTo>
                    <a:pt x="38100" y="419100"/>
                  </a:moveTo>
                  <a:lnTo>
                    <a:pt x="47625" y="419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4027487" y="46132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4003675" y="4603750"/>
              <a:ext cx="95250" cy="104775"/>
            </a:xfrm>
            <a:custGeom>
              <a:avLst/>
              <a:gdLst/>
              <a:ahLst/>
              <a:cxnLst/>
              <a:rect l="l" t="t" r="r" b="b"/>
              <a:pathLst>
                <a:path w="95250" h="104775">
                  <a:moveTo>
                    <a:pt x="9525" y="28575"/>
                  </a:moveTo>
                  <a:lnTo>
                    <a:pt x="19050" y="9525"/>
                  </a:lnTo>
                </a:path>
                <a:path w="95250" h="104775">
                  <a:moveTo>
                    <a:pt x="9525" y="9525"/>
                  </a:moveTo>
                  <a:lnTo>
                    <a:pt x="19050" y="9525"/>
                  </a:lnTo>
                </a:path>
                <a:path w="95250" h="104775">
                  <a:moveTo>
                    <a:pt x="0" y="28575"/>
                  </a:moveTo>
                  <a:lnTo>
                    <a:pt x="9525" y="9525"/>
                  </a:lnTo>
                </a:path>
                <a:path w="95250" h="104775">
                  <a:moveTo>
                    <a:pt x="66675" y="0"/>
                  </a:moveTo>
                  <a:lnTo>
                    <a:pt x="66675" y="9525"/>
                  </a:lnTo>
                </a:path>
                <a:path w="95250" h="104775">
                  <a:moveTo>
                    <a:pt x="95250" y="38100"/>
                  </a:moveTo>
                  <a:lnTo>
                    <a:pt x="95250" y="104775"/>
                  </a:lnTo>
                </a:path>
                <a:path w="95250" h="104775">
                  <a:moveTo>
                    <a:pt x="95250" y="38100"/>
                  </a:moveTo>
                  <a:lnTo>
                    <a:pt x="95250" y="28575"/>
                  </a:lnTo>
                </a:path>
                <a:path w="95250" h="104775">
                  <a:moveTo>
                    <a:pt x="57150" y="9525"/>
                  </a:moveTo>
                  <a:lnTo>
                    <a:pt x="66675" y="9525"/>
                  </a:lnTo>
                </a:path>
                <a:path w="95250" h="104775">
                  <a:moveTo>
                    <a:pt x="76200" y="28575"/>
                  </a:moveTo>
                  <a:lnTo>
                    <a:pt x="66675" y="9525"/>
                  </a:lnTo>
                  <a:lnTo>
                    <a:pt x="76200" y="9525"/>
                  </a:lnTo>
                </a:path>
                <a:path w="95250" h="104775">
                  <a:moveTo>
                    <a:pt x="85725" y="28575"/>
                  </a:moveTo>
                  <a:lnTo>
                    <a:pt x="76200" y="9525"/>
                  </a:lnTo>
                </a:path>
                <a:path w="95250" h="104775">
                  <a:moveTo>
                    <a:pt x="76200" y="28575"/>
                  </a:moveTo>
                  <a:lnTo>
                    <a:pt x="6667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4037012" y="4613274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3965575" y="4260850"/>
              <a:ext cx="161925" cy="352425"/>
            </a:xfrm>
            <a:custGeom>
              <a:avLst/>
              <a:gdLst/>
              <a:ahLst/>
              <a:cxnLst/>
              <a:rect l="l" t="t" r="r" b="b"/>
              <a:pathLst>
                <a:path w="161925" h="352425">
                  <a:moveTo>
                    <a:pt x="85725" y="352425"/>
                  </a:moveTo>
                  <a:lnTo>
                    <a:pt x="95250" y="352425"/>
                  </a:lnTo>
                </a:path>
                <a:path w="161925" h="352425">
                  <a:moveTo>
                    <a:pt x="57150" y="0"/>
                  </a:moveTo>
                  <a:lnTo>
                    <a:pt x="114300" y="0"/>
                  </a:lnTo>
                </a:path>
                <a:path w="161925" h="352425">
                  <a:moveTo>
                    <a:pt x="57150" y="19050"/>
                  </a:moveTo>
                  <a:lnTo>
                    <a:pt x="114300" y="19050"/>
                  </a:lnTo>
                </a:path>
                <a:path w="161925" h="352425">
                  <a:moveTo>
                    <a:pt x="57150" y="38100"/>
                  </a:moveTo>
                  <a:lnTo>
                    <a:pt x="114300" y="38100"/>
                  </a:lnTo>
                </a:path>
                <a:path w="161925" h="352425">
                  <a:moveTo>
                    <a:pt x="57150" y="47625"/>
                  </a:moveTo>
                  <a:lnTo>
                    <a:pt x="114300" y="47625"/>
                  </a:lnTo>
                </a:path>
                <a:path w="161925" h="352425">
                  <a:moveTo>
                    <a:pt x="114300" y="38100"/>
                  </a:moveTo>
                  <a:lnTo>
                    <a:pt x="114300" y="47625"/>
                  </a:lnTo>
                  <a:lnTo>
                    <a:pt x="123825" y="47625"/>
                  </a:lnTo>
                  <a:lnTo>
                    <a:pt x="123825" y="57150"/>
                  </a:ln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38100"/>
                  </a:lnTo>
                </a:path>
                <a:path w="161925" h="352425">
                  <a:moveTo>
                    <a:pt x="114300" y="28575"/>
                  </a:moveTo>
                  <a:lnTo>
                    <a:pt x="123825" y="38100"/>
                  </a:lnTo>
                  <a:lnTo>
                    <a:pt x="38100" y="38100"/>
                  </a:lnTo>
                  <a:lnTo>
                    <a:pt x="47625" y="28575"/>
                  </a:lnTo>
                </a:path>
                <a:path w="161925" h="352425">
                  <a:moveTo>
                    <a:pt x="114300" y="9525"/>
                  </a:moveTo>
                  <a:lnTo>
                    <a:pt x="114300" y="19050"/>
                  </a:lnTo>
                  <a:lnTo>
                    <a:pt x="123825" y="19050"/>
                  </a:lnTo>
                  <a:lnTo>
                    <a:pt x="123825" y="28575"/>
                  </a:lnTo>
                  <a:lnTo>
                    <a:pt x="38100" y="28575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9525"/>
                  </a:lnTo>
                </a:path>
                <a:path w="161925" h="352425">
                  <a:moveTo>
                    <a:pt x="66675" y="200025"/>
                  </a:moveTo>
                  <a:lnTo>
                    <a:pt x="76200" y="200025"/>
                  </a:lnTo>
                </a:path>
                <a:path w="161925" h="352425">
                  <a:moveTo>
                    <a:pt x="0" y="171450"/>
                  </a:moveTo>
                  <a:lnTo>
                    <a:pt x="161925" y="171450"/>
                  </a:lnTo>
                </a:path>
                <a:path w="161925" h="352425">
                  <a:moveTo>
                    <a:pt x="0" y="161925"/>
                  </a:moveTo>
                  <a:lnTo>
                    <a:pt x="161925" y="161925"/>
                  </a:lnTo>
                </a:path>
                <a:path w="161925" h="352425">
                  <a:moveTo>
                    <a:pt x="47625" y="142875"/>
                  </a:moveTo>
                  <a:lnTo>
                    <a:pt x="114300" y="142875"/>
                  </a:lnTo>
                  <a:lnTo>
                    <a:pt x="123825" y="142875"/>
                  </a:lnTo>
                </a:path>
                <a:path w="161925" h="352425">
                  <a:moveTo>
                    <a:pt x="28575" y="161925"/>
                  </a:moveTo>
                  <a:lnTo>
                    <a:pt x="133350" y="161925"/>
                  </a:lnTo>
                </a:path>
                <a:path w="161925" h="352425">
                  <a:moveTo>
                    <a:pt x="38100" y="142875"/>
                  </a:moveTo>
                  <a:lnTo>
                    <a:pt x="123825" y="142875"/>
                  </a:lnTo>
                </a:path>
                <a:path w="161925" h="352425">
                  <a:moveTo>
                    <a:pt x="57150" y="161925"/>
                  </a:moveTo>
                  <a:lnTo>
                    <a:pt x="76200" y="161925"/>
                  </a:lnTo>
                </a:path>
                <a:path w="161925" h="352425">
                  <a:moveTo>
                    <a:pt x="38100" y="171450"/>
                  </a:moveTo>
                  <a:lnTo>
                    <a:pt x="123825" y="171450"/>
                  </a:lnTo>
                </a:path>
                <a:path w="161925" h="352425">
                  <a:moveTo>
                    <a:pt x="38100" y="180975"/>
                  </a:moveTo>
                  <a:lnTo>
                    <a:pt x="123825" y="180975"/>
                  </a:lnTo>
                </a:path>
                <a:path w="161925" h="352425">
                  <a:moveTo>
                    <a:pt x="47625" y="200025"/>
                  </a:moveTo>
                  <a:lnTo>
                    <a:pt x="114300" y="200025"/>
                  </a:lnTo>
                </a:path>
                <a:path w="161925" h="352425">
                  <a:moveTo>
                    <a:pt x="57150" y="209550"/>
                  </a:moveTo>
                  <a:lnTo>
                    <a:pt x="104775" y="209550"/>
                  </a:lnTo>
                </a:path>
                <a:path w="161925" h="352425">
                  <a:moveTo>
                    <a:pt x="57150" y="66675"/>
                  </a:moveTo>
                  <a:lnTo>
                    <a:pt x="114300" y="66675"/>
                  </a:lnTo>
                </a:path>
                <a:path w="161925" h="352425">
                  <a:moveTo>
                    <a:pt x="57150" y="76200"/>
                  </a:moveTo>
                  <a:lnTo>
                    <a:pt x="114300" y="76200"/>
                  </a:lnTo>
                </a:path>
                <a:path w="161925" h="352425">
                  <a:moveTo>
                    <a:pt x="57150" y="95250"/>
                  </a:moveTo>
                  <a:lnTo>
                    <a:pt x="114300" y="95250"/>
                  </a:lnTo>
                </a:path>
                <a:path w="161925" h="352425">
                  <a:moveTo>
                    <a:pt x="57150" y="104775"/>
                  </a:moveTo>
                  <a:lnTo>
                    <a:pt x="114300" y="104775"/>
                  </a:lnTo>
                </a:path>
                <a:path w="161925" h="352425">
                  <a:moveTo>
                    <a:pt x="57150" y="123825"/>
                  </a:moveTo>
                  <a:lnTo>
                    <a:pt x="114300" y="123825"/>
                  </a:lnTo>
                </a:path>
                <a:path w="161925" h="352425">
                  <a:moveTo>
                    <a:pt x="114300" y="114300"/>
                  </a:moveTo>
                  <a:lnTo>
                    <a:pt x="114300" y="123825"/>
                  </a:lnTo>
                  <a:lnTo>
                    <a:pt x="123825" y="123825"/>
                  </a:lnTo>
                  <a:lnTo>
                    <a:pt x="123825" y="133350"/>
                  </a:lnTo>
                  <a:lnTo>
                    <a:pt x="38100" y="133350"/>
                  </a:lnTo>
                  <a:lnTo>
                    <a:pt x="38100" y="123825"/>
                  </a:lnTo>
                  <a:lnTo>
                    <a:pt x="47625" y="123825"/>
                  </a:lnTo>
                  <a:lnTo>
                    <a:pt x="47625" y="114300"/>
                  </a:lnTo>
                </a:path>
                <a:path w="161925" h="352425">
                  <a:moveTo>
                    <a:pt x="114300" y="95250"/>
                  </a:moveTo>
                  <a:lnTo>
                    <a:pt x="114300" y="104775"/>
                  </a:lnTo>
                  <a:lnTo>
                    <a:pt x="123825" y="114300"/>
                  </a:lnTo>
                  <a:lnTo>
                    <a:pt x="38100" y="114300"/>
                  </a:lnTo>
                  <a:lnTo>
                    <a:pt x="47625" y="104775"/>
                  </a:lnTo>
                  <a:lnTo>
                    <a:pt x="47625" y="95250"/>
                  </a:lnTo>
                </a:path>
                <a:path w="161925" h="352425">
                  <a:moveTo>
                    <a:pt x="114300" y="85725"/>
                  </a:moveTo>
                  <a:lnTo>
                    <a:pt x="114300" y="95250"/>
                  </a:lnTo>
                  <a:lnTo>
                    <a:pt x="123825" y="95250"/>
                  </a:lnTo>
                  <a:lnTo>
                    <a:pt x="38100" y="95250"/>
                  </a:lnTo>
                  <a:lnTo>
                    <a:pt x="47625" y="95250"/>
                  </a:lnTo>
                  <a:lnTo>
                    <a:pt x="47625" y="85725"/>
                  </a:lnTo>
                </a:path>
                <a:path w="161925" h="352425">
                  <a:moveTo>
                    <a:pt x="114300" y="66675"/>
                  </a:moveTo>
                  <a:lnTo>
                    <a:pt x="114300" y="76200"/>
                  </a:lnTo>
                  <a:lnTo>
                    <a:pt x="123825" y="85725"/>
                  </a:lnTo>
                  <a:lnTo>
                    <a:pt x="38100" y="85725"/>
                  </a:lnTo>
                  <a:lnTo>
                    <a:pt x="47625" y="76200"/>
                  </a:lnTo>
                  <a:lnTo>
                    <a:pt x="47625" y="66675"/>
                  </a:lnTo>
                </a:path>
                <a:path w="161925" h="352425">
                  <a:moveTo>
                    <a:pt x="104775" y="200025"/>
                  </a:moveTo>
                  <a:lnTo>
                    <a:pt x="104775" y="209550"/>
                  </a:lnTo>
                  <a:lnTo>
                    <a:pt x="114300" y="219075"/>
                  </a:lnTo>
                  <a:lnTo>
                    <a:pt x="47625" y="219075"/>
                  </a:lnTo>
                  <a:lnTo>
                    <a:pt x="57150" y="209550"/>
                  </a:lnTo>
                  <a:lnTo>
                    <a:pt x="57150" y="200025"/>
                  </a:lnTo>
                </a:path>
                <a:path w="161925" h="352425">
                  <a:moveTo>
                    <a:pt x="114300" y="57150"/>
                  </a:moveTo>
                  <a:lnTo>
                    <a:pt x="114300" y="66675"/>
                  </a:lnTo>
                  <a:lnTo>
                    <a:pt x="123825" y="66675"/>
                  </a:lnTo>
                  <a:lnTo>
                    <a:pt x="38100" y="66675"/>
                  </a:lnTo>
                  <a:lnTo>
                    <a:pt x="47625" y="66675"/>
                  </a:lnTo>
                  <a:lnTo>
                    <a:pt x="47625" y="571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3913187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3898900" y="4403725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9525" y="0"/>
                  </a:moveTo>
                  <a:lnTo>
                    <a:pt x="9525" y="19050"/>
                  </a:lnTo>
                  <a:lnTo>
                    <a:pt x="9525" y="9525"/>
                  </a:lnTo>
                </a:path>
                <a:path w="38100" h="19050">
                  <a:moveTo>
                    <a:pt x="19050" y="19050"/>
                  </a:moveTo>
                  <a:lnTo>
                    <a:pt x="19050" y="9525"/>
                  </a:lnTo>
                </a:path>
                <a:path w="38100" h="19050">
                  <a:moveTo>
                    <a:pt x="0" y="19050"/>
                  </a:moveTo>
                  <a:lnTo>
                    <a:pt x="0" y="9525"/>
                  </a:lnTo>
                </a:path>
                <a:path w="38100" h="19050">
                  <a:moveTo>
                    <a:pt x="28575" y="19050"/>
                  </a:moveTo>
                  <a:lnTo>
                    <a:pt x="28575" y="9525"/>
                  </a:lnTo>
                </a:path>
                <a:path w="38100" h="19050">
                  <a:moveTo>
                    <a:pt x="38100" y="19050"/>
                  </a:moveTo>
                  <a:lnTo>
                    <a:pt x="3810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3884612" y="4403724"/>
              <a:ext cx="57150" cy="19050"/>
            </a:xfrm>
            <a:custGeom>
              <a:avLst/>
              <a:gdLst/>
              <a:ahLst/>
              <a:cxnLst/>
              <a:rect l="l" t="t" r="r" b="b"/>
              <a:pathLst>
                <a:path w="571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  <a:path w="57150" h="19050">
                  <a:moveTo>
                    <a:pt x="57150" y="0"/>
                  </a:moveTo>
                  <a:lnTo>
                    <a:pt x="47625" y="0"/>
                  </a:lnTo>
                  <a:lnTo>
                    <a:pt x="38100" y="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3889375" y="4403725"/>
              <a:ext cx="95250" cy="28575"/>
            </a:xfrm>
            <a:custGeom>
              <a:avLst/>
              <a:gdLst/>
              <a:ahLst/>
              <a:cxnLst/>
              <a:rect l="l" t="t" r="r" b="b"/>
              <a:pathLst>
                <a:path w="95250" h="28575">
                  <a:moveTo>
                    <a:pt x="0" y="19050"/>
                  </a:moveTo>
                  <a:lnTo>
                    <a:pt x="0" y="9525"/>
                  </a:lnTo>
                </a:path>
                <a:path w="95250" h="28575">
                  <a:moveTo>
                    <a:pt x="47625" y="19050"/>
                  </a:moveTo>
                  <a:lnTo>
                    <a:pt x="95250" y="19050"/>
                  </a:lnTo>
                </a:path>
                <a:path w="95250" h="28575">
                  <a:moveTo>
                    <a:pt x="66675" y="19050"/>
                  </a:moveTo>
                  <a:lnTo>
                    <a:pt x="95250" y="19050"/>
                  </a:lnTo>
                </a:path>
                <a:path w="95250" h="28575">
                  <a:moveTo>
                    <a:pt x="47625" y="28575"/>
                  </a:moveTo>
                  <a:lnTo>
                    <a:pt x="66675" y="19050"/>
                  </a:lnTo>
                </a:path>
                <a:path w="95250" h="28575">
                  <a:moveTo>
                    <a:pt x="47625" y="28575"/>
                  </a:moveTo>
                  <a:lnTo>
                    <a:pt x="57150" y="28575"/>
                  </a:lnTo>
                </a:path>
                <a:path w="95250" h="28575">
                  <a:moveTo>
                    <a:pt x="66675" y="19050"/>
                  </a:moveTo>
                  <a:lnTo>
                    <a:pt x="47625" y="19050"/>
                  </a:lnTo>
                </a:path>
                <a:path w="95250" h="28575">
                  <a:moveTo>
                    <a:pt x="28575" y="28575"/>
                  </a:moveTo>
                  <a:lnTo>
                    <a:pt x="38100" y="28575"/>
                  </a:lnTo>
                </a:path>
                <a:path w="95250" h="28575">
                  <a:moveTo>
                    <a:pt x="28575" y="19050"/>
                  </a:moveTo>
                  <a:lnTo>
                    <a:pt x="38100" y="19050"/>
                  </a:lnTo>
                </a:path>
                <a:path w="95250" h="28575">
                  <a:moveTo>
                    <a:pt x="19050" y="28575"/>
                  </a:moveTo>
                  <a:lnTo>
                    <a:pt x="28575" y="28575"/>
                  </a:lnTo>
                </a:path>
                <a:path w="95250" h="28575">
                  <a:moveTo>
                    <a:pt x="19050" y="19050"/>
                  </a:moveTo>
                  <a:lnTo>
                    <a:pt x="19050" y="28575"/>
                  </a:lnTo>
                </a:path>
                <a:path w="95250" h="28575">
                  <a:moveTo>
                    <a:pt x="28575" y="19050"/>
                  </a:moveTo>
                  <a:lnTo>
                    <a:pt x="28575" y="28575"/>
                  </a:lnTo>
                </a:path>
                <a:path w="95250" h="28575">
                  <a:moveTo>
                    <a:pt x="28575" y="19050"/>
                  </a:moveTo>
                  <a:lnTo>
                    <a:pt x="19050" y="19050"/>
                  </a:lnTo>
                </a:path>
                <a:path w="95250" h="28575">
                  <a:moveTo>
                    <a:pt x="28575" y="28575"/>
                  </a:moveTo>
                  <a:lnTo>
                    <a:pt x="19050" y="28575"/>
                  </a:lnTo>
                </a:path>
                <a:path w="95250" h="28575">
                  <a:moveTo>
                    <a:pt x="9525" y="19050"/>
                  </a:moveTo>
                  <a:lnTo>
                    <a:pt x="19050" y="19050"/>
                  </a:lnTo>
                </a:path>
                <a:path w="95250" h="28575">
                  <a:moveTo>
                    <a:pt x="9525" y="19050"/>
                  </a:moveTo>
                  <a:lnTo>
                    <a:pt x="9525" y="28575"/>
                  </a:lnTo>
                </a:path>
                <a:path w="95250" h="28575">
                  <a:moveTo>
                    <a:pt x="38100" y="28575"/>
                  </a:moveTo>
                  <a:lnTo>
                    <a:pt x="47625" y="28575"/>
                  </a:lnTo>
                </a:path>
                <a:path w="95250" h="28575">
                  <a:moveTo>
                    <a:pt x="47625" y="19050"/>
                  </a:moveTo>
                  <a:lnTo>
                    <a:pt x="47625" y="28575"/>
                  </a:lnTo>
                </a:path>
                <a:path w="95250" h="28575">
                  <a:moveTo>
                    <a:pt x="38100" y="19050"/>
                  </a:moveTo>
                  <a:lnTo>
                    <a:pt x="38100" y="28575"/>
                  </a:lnTo>
                </a:path>
                <a:path w="95250" h="28575">
                  <a:moveTo>
                    <a:pt x="47625" y="19050"/>
                  </a:moveTo>
                  <a:lnTo>
                    <a:pt x="38100" y="19050"/>
                  </a:lnTo>
                </a:path>
                <a:path w="95250" h="28575">
                  <a:moveTo>
                    <a:pt x="47625" y="28575"/>
                  </a:moveTo>
                  <a:lnTo>
                    <a:pt x="38100" y="28575"/>
                  </a:lnTo>
                </a:path>
                <a:path w="95250" h="28575">
                  <a:moveTo>
                    <a:pt x="9525" y="28575"/>
                  </a:moveTo>
                  <a:lnTo>
                    <a:pt x="0" y="28575"/>
                  </a:lnTo>
                </a:path>
                <a:path w="95250" h="28575">
                  <a:moveTo>
                    <a:pt x="9525" y="19050"/>
                  </a:moveTo>
                  <a:lnTo>
                    <a:pt x="0" y="19050"/>
                  </a:lnTo>
                  <a:lnTo>
                    <a:pt x="0" y="28575"/>
                  </a:lnTo>
                </a:path>
                <a:path w="95250" h="28575">
                  <a:moveTo>
                    <a:pt x="0" y="19050"/>
                  </a:moveTo>
                  <a:lnTo>
                    <a:pt x="0" y="28575"/>
                  </a:lnTo>
                </a:path>
                <a:path w="95250" h="28575">
                  <a:moveTo>
                    <a:pt x="9525" y="28575"/>
                  </a:moveTo>
                  <a:lnTo>
                    <a:pt x="19050" y="28575"/>
                  </a:lnTo>
                </a:path>
                <a:path w="95250" h="28575">
                  <a:moveTo>
                    <a:pt x="0" y="28575"/>
                  </a:moveTo>
                  <a:lnTo>
                    <a:pt x="9525" y="28575"/>
                  </a:lnTo>
                </a:path>
                <a:path w="95250" h="28575">
                  <a:moveTo>
                    <a:pt x="47625" y="9525"/>
                  </a:moveTo>
                  <a:lnTo>
                    <a:pt x="47625" y="0"/>
                  </a:lnTo>
                </a:path>
                <a:path w="95250" h="28575">
                  <a:moveTo>
                    <a:pt x="38100" y="0"/>
                  </a:moveTo>
                  <a:lnTo>
                    <a:pt x="38100" y="9525"/>
                  </a:lnTo>
                </a:path>
                <a:path w="95250" h="28575">
                  <a:moveTo>
                    <a:pt x="28575" y="9525"/>
                  </a:moveTo>
                  <a:lnTo>
                    <a:pt x="28575" y="0"/>
                  </a:lnTo>
                </a:path>
                <a:path w="95250" h="28575">
                  <a:moveTo>
                    <a:pt x="19050" y="0"/>
                  </a:moveTo>
                  <a:lnTo>
                    <a:pt x="19050" y="9525"/>
                  </a:lnTo>
                </a:path>
                <a:path w="95250" h="28575">
                  <a:moveTo>
                    <a:pt x="19050" y="0"/>
                  </a:moveTo>
                  <a:lnTo>
                    <a:pt x="28575" y="0"/>
                  </a:lnTo>
                </a:path>
                <a:path w="95250" h="28575">
                  <a:moveTo>
                    <a:pt x="38100" y="0"/>
                  </a:moveTo>
                  <a:lnTo>
                    <a:pt x="47625" y="0"/>
                  </a:lnTo>
                </a:path>
                <a:path w="95250" h="28575">
                  <a:moveTo>
                    <a:pt x="0" y="0"/>
                  </a:moveTo>
                  <a:lnTo>
                    <a:pt x="0" y="9525"/>
                  </a:lnTo>
                </a:path>
                <a:path w="95250" h="28575">
                  <a:moveTo>
                    <a:pt x="0" y="0"/>
                  </a:moveTo>
                  <a:lnTo>
                    <a:pt x="9525" y="0"/>
                  </a:lnTo>
                </a:path>
                <a:path w="95250" h="28575">
                  <a:moveTo>
                    <a:pt x="9525" y="9525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4027487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4003675" y="444182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9525" y="19050"/>
                  </a:lnTo>
                </a:path>
                <a:path w="19050" h="19050">
                  <a:moveTo>
                    <a:pt x="9525" y="0"/>
                  </a:move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4027487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3965575" y="4394200"/>
              <a:ext cx="123825" cy="66675"/>
            </a:xfrm>
            <a:custGeom>
              <a:avLst/>
              <a:gdLst/>
              <a:ahLst/>
              <a:cxnLst/>
              <a:rect l="l" t="t" r="r" b="b"/>
              <a:pathLst>
                <a:path w="123825" h="66675">
                  <a:moveTo>
                    <a:pt x="57150" y="66675"/>
                  </a:moveTo>
                  <a:lnTo>
                    <a:pt x="66675" y="66675"/>
                  </a:lnTo>
                </a:path>
                <a:path w="123825" h="66675">
                  <a:moveTo>
                    <a:pt x="47625" y="66675"/>
                  </a:moveTo>
                  <a:lnTo>
                    <a:pt x="57150" y="66675"/>
                  </a:lnTo>
                </a:path>
                <a:path w="123825" h="66675">
                  <a:moveTo>
                    <a:pt x="28575" y="28575"/>
                  </a:moveTo>
                  <a:lnTo>
                    <a:pt x="38100" y="28575"/>
                  </a:lnTo>
                </a:path>
                <a:path w="123825" h="66675">
                  <a:moveTo>
                    <a:pt x="28575" y="28575"/>
                  </a:moveTo>
                  <a:lnTo>
                    <a:pt x="47625" y="9525"/>
                  </a:lnTo>
                  <a:lnTo>
                    <a:pt x="38100" y="28575"/>
                  </a:lnTo>
                </a:path>
                <a:path w="123825" h="66675">
                  <a:moveTo>
                    <a:pt x="47625" y="9525"/>
                  </a:moveTo>
                  <a:lnTo>
                    <a:pt x="38100" y="28575"/>
                  </a:lnTo>
                </a:path>
                <a:path w="123825" h="66675">
                  <a:moveTo>
                    <a:pt x="57150" y="28575"/>
                  </a:moveTo>
                  <a:lnTo>
                    <a:pt x="57150" y="9525"/>
                  </a:lnTo>
                </a:path>
                <a:path w="123825" h="66675">
                  <a:moveTo>
                    <a:pt x="38100" y="28575"/>
                  </a:moveTo>
                  <a:lnTo>
                    <a:pt x="57150" y="28575"/>
                  </a:lnTo>
                </a:path>
                <a:path w="123825" h="66675">
                  <a:moveTo>
                    <a:pt x="38100" y="47625"/>
                  </a:moveTo>
                  <a:lnTo>
                    <a:pt x="38100" y="38100"/>
                  </a:lnTo>
                </a:path>
                <a:path w="123825" h="66675">
                  <a:moveTo>
                    <a:pt x="47625" y="0"/>
                  </a:moveTo>
                  <a:lnTo>
                    <a:pt x="47625" y="9525"/>
                  </a:lnTo>
                </a:path>
                <a:path w="123825" h="66675">
                  <a:moveTo>
                    <a:pt x="0" y="28575"/>
                  </a:moveTo>
                  <a:lnTo>
                    <a:pt x="0" y="38100"/>
                  </a:lnTo>
                </a:path>
                <a:path w="123825" h="66675">
                  <a:moveTo>
                    <a:pt x="123825" y="47625"/>
                  </a:moveTo>
                  <a:lnTo>
                    <a:pt x="114300" y="666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4037012" y="4441824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4051300" y="4403725"/>
              <a:ext cx="76200" cy="57150"/>
            </a:xfrm>
            <a:custGeom>
              <a:avLst/>
              <a:gdLst/>
              <a:ahLst/>
              <a:cxnLst/>
              <a:rect l="l" t="t" r="r" b="b"/>
              <a:pathLst>
                <a:path w="76200" h="57150">
                  <a:moveTo>
                    <a:pt x="28575" y="38100"/>
                  </a:moveTo>
                  <a:lnTo>
                    <a:pt x="19050" y="57150"/>
                  </a:lnTo>
                  <a:lnTo>
                    <a:pt x="28575" y="57150"/>
                  </a:lnTo>
                </a:path>
                <a:path w="76200" h="57150">
                  <a:moveTo>
                    <a:pt x="28575" y="38100"/>
                  </a:moveTo>
                  <a:lnTo>
                    <a:pt x="19050" y="57150"/>
                  </a:lnTo>
                </a:path>
                <a:path w="76200" h="57150">
                  <a:moveTo>
                    <a:pt x="9525" y="57150"/>
                  </a:moveTo>
                  <a:lnTo>
                    <a:pt x="19050" y="57150"/>
                  </a:lnTo>
                </a:path>
                <a:path w="76200" h="57150">
                  <a:moveTo>
                    <a:pt x="0" y="57150"/>
                  </a:moveTo>
                  <a:lnTo>
                    <a:pt x="9525" y="57150"/>
                  </a:lnTo>
                </a:path>
                <a:path w="76200" h="57150">
                  <a:moveTo>
                    <a:pt x="47625" y="19050"/>
                  </a:moveTo>
                  <a:lnTo>
                    <a:pt x="28575" y="0"/>
                  </a:lnTo>
                  <a:lnTo>
                    <a:pt x="38100" y="19050"/>
                  </a:lnTo>
                </a:path>
                <a:path w="76200" h="57150">
                  <a:moveTo>
                    <a:pt x="28575" y="0"/>
                  </a:moveTo>
                  <a:lnTo>
                    <a:pt x="38100" y="19050"/>
                  </a:lnTo>
                </a:path>
                <a:path w="76200" h="57150">
                  <a:moveTo>
                    <a:pt x="19050" y="19050"/>
                  </a:moveTo>
                  <a:lnTo>
                    <a:pt x="38100" y="19050"/>
                  </a:lnTo>
                </a:path>
                <a:path w="76200" h="57150">
                  <a:moveTo>
                    <a:pt x="76200" y="19050"/>
                  </a:moveTo>
                  <a:lnTo>
                    <a:pt x="76200" y="28575"/>
                  </a:lnTo>
                </a:path>
                <a:path w="76200" h="57150">
                  <a:moveTo>
                    <a:pt x="38100" y="19050"/>
                  </a:moveTo>
                  <a:lnTo>
                    <a:pt x="476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40370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3965575" y="4213225"/>
              <a:ext cx="161925" cy="228600"/>
            </a:xfrm>
            <a:custGeom>
              <a:avLst/>
              <a:gdLst/>
              <a:ahLst/>
              <a:cxnLst/>
              <a:rect l="l" t="t" r="r" b="b"/>
              <a:pathLst>
                <a:path w="161925" h="228600">
                  <a:moveTo>
                    <a:pt x="104775" y="209550"/>
                  </a:moveTo>
                  <a:lnTo>
                    <a:pt x="104775" y="190500"/>
                  </a:lnTo>
                </a:path>
                <a:path w="161925" h="228600">
                  <a:moveTo>
                    <a:pt x="85725" y="209550"/>
                  </a:moveTo>
                  <a:lnTo>
                    <a:pt x="104775" y="209550"/>
                  </a:lnTo>
                </a:path>
                <a:path w="161925" h="228600">
                  <a:moveTo>
                    <a:pt x="123825" y="228600"/>
                  </a:moveTo>
                  <a:lnTo>
                    <a:pt x="123825" y="219075"/>
                  </a:lnTo>
                </a:path>
                <a:path w="161925" h="228600">
                  <a:moveTo>
                    <a:pt x="114300" y="180975"/>
                  </a:moveTo>
                  <a:lnTo>
                    <a:pt x="114300" y="190500"/>
                  </a:lnTo>
                </a:path>
                <a:path w="161925" h="228600">
                  <a:moveTo>
                    <a:pt x="161925" y="209550"/>
                  </a:moveTo>
                  <a:lnTo>
                    <a:pt x="161925" y="219075"/>
                  </a:lnTo>
                </a:path>
                <a:path w="161925" h="228600">
                  <a:moveTo>
                    <a:pt x="57150" y="9525"/>
                  </a:moveTo>
                  <a:lnTo>
                    <a:pt x="76200" y="9525"/>
                  </a:lnTo>
                </a:path>
                <a:path w="161925" h="228600">
                  <a:moveTo>
                    <a:pt x="38100" y="28575"/>
                  </a:moveTo>
                  <a:lnTo>
                    <a:pt x="123825" y="28575"/>
                  </a:lnTo>
                </a:path>
                <a:path w="161925" h="228600">
                  <a:moveTo>
                    <a:pt x="28575" y="9525"/>
                  </a:moveTo>
                  <a:lnTo>
                    <a:pt x="133350" y="9525"/>
                  </a:lnTo>
                </a:path>
                <a:path w="161925" h="228600">
                  <a:moveTo>
                    <a:pt x="47625" y="28575"/>
                  </a:moveTo>
                  <a:lnTo>
                    <a:pt x="114300" y="28575"/>
                  </a:lnTo>
                  <a:lnTo>
                    <a:pt x="123825" y="28575"/>
                  </a:lnTo>
                </a:path>
                <a:path w="161925" h="228600">
                  <a:moveTo>
                    <a:pt x="0" y="0"/>
                  </a:moveTo>
                  <a:lnTo>
                    <a:pt x="161925" y="0"/>
                  </a:lnTo>
                </a:path>
                <a:path w="161925" h="228600">
                  <a:moveTo>
                    <a:pt x="28575" y="0"/>
                  </a:moveTo>
                  <a:lnTo>
                    <a:pt x="133350" y="0"/>
                  </a:lnTo>
                </a:path>
                <a:path w="161925" h="228600">
                  <a:moveTo>
                    <a:pt x="57150" y="38100"/>
                  </a:moveTo>
                  <a:lnTo>
                    <a:pt x="114300" y="38100"/>
                  </a:lnTo>
                </a:path>
                <a:path w="161925" h="228600">
                  <a:moveTo>
                    <a:pt x="114300" y="28575"/>
                  </a:moveTo>
                  <a:lnTo>
                    <a:pt x="114300" y="38100"/>
                  </a:lnTo>
                  <a:lnTo>
                    <a:pt x="123825" y="38100"/>
                  </a:lnTo>
                  <a:lnTo>
                    <a:pt x="38100" y="38100"/>
                  </a:lnTo>
                  <a:lnTo>
                    <a:pt x="47625" y="38100"/>
                  </a:lnTo>
                  <a:lnTo>
                    <a:pt x="47625" y="28575"/>
                  </a:lnTo>
                </a:path>
                <a:path w="161925" h="228600">
                  <a:moveTo>
                    <a:pt x="28575" y="9525"/>
                  </a:moveTo>
                  <a:lnTo>
                    <a:pt x="38100" y="9525"/>
                  </a:lnTo>
                </a:path>
                <a:path w="161925" h="228600">
                  <a:moveTo>
                    <a:pt x="28575" y="9525"/>
                  </a:moveTo>
                  <a:lnTo>
                    <a:pt x="47625" y="28575"/>
                  </a:lnTo>
                </a:path>
                <a:path w="161925" h="228600">
                  <a:moveTo>
                    <a:pt x="38100" y="9525"/>
                  </a:moveTo>
                  <a:lnTo>
                    <a:pt x="57150" y="9525"/>
                  </a:lnTo>
                  <a:lnTo>
                    <a:pt x="57150" y="28575"/>
                  </a:lnTo>
                </a:path>
                <a:path w="161925" h="228600">
                  <a:moveTo>
                    <a:pt x="57150" y="9525"/>
                  </a:moveTo>
                  <a:lnTo>
                    <a:pt x="57150" y="28575"/>
                  </a:lnTo>
                </a:path>
                <a:path w="161925" h="228600">
                  <a:moveTo>
                    <a:pt x="47625" y="28575"/>
                  </a:moveTo>
                  <a:lnTo>
                    <a:pt x="38100" y="9525"/>
                  </a:lnTo>
                </a:path>
                <a:path w="161925" h="228600">
                  <a:moveTo>
                    <a:pt x="28575" y="9525"/>
                  </a:moveTo>
                  <a:lnTo>
                    <a:pt x="28575" y="0"/>
                  </a:lnTo>
                </a:path>
                <a:path w="161925" h="228600">
                  <a:moveTo>
                    <a:pt x="114300" y="28575"/>
                  </a:moveTo>
                  <a:lnTo>
                    <a:pt x="123825" y="9525"/>
                  </a:lnTo>
                </a:path>
                <a:path w="161925" h="228600">
                  <a:moveTo>
                    <a:pt x="133350" y="9525"/>
                  </a:moveTo>
                  <a:lnTo>
                    <a:pt x="114300" y="28575"/>
                  </a:lnTo>
                </a:path>
                <a:path w="161925" h="228600">
                  <a:moveTo>
                    <a:pt x="104775" y="9525"/>
                  </a:moveTo>
                  <a:lnTo>
                    <a:pt x="123825" y="9525"/>
                  </a:lnTo>
                </a:path>
                <a:path w="161925" h="228600">
                  <a:moveTo>
                    <a:pt x="133350" y="9525"/>
                  </a:moveTo>
                  <a:lnTo>
                    <a:pt x="133350" y="0"/>
                  </a:lnTo>
                </a:path>
                <a:path w="161925" h="228600">
                  <a:moveTo>
                    <a:pt x="123825" y="9525"/>
                  </a:moveTo>
                  <a:lnTo>
                    <a:pt x="133350" y="9525"/>
                  </a:lnTo>
                </a:path>
                <a:path w="161925" h="228600">
                  <a:moveTo>
                    <a:pt x="85725" y="9525"/>
                  </a:moveTo>
                  <a:lnTo>
                    <a:pt x="104775" y="9525"/>
                  </a:lnTo>
                  <a:lnTo>
                    <a:pt x="104775" y="28575"/>
                  </a:lnTo>
                </a:path>
                <a:path w="161925" h="228600">
                  <a:moveTo>
                    <a:pt x="104775" y="9525"/>
                  </a:moveTo>
                  <a:lnTo>
                    <a:pt x="10477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4037012" y="422274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3965575" y="4203700"/>
              <a:ext cx="2752725" cy="1276350"/>
            </a:xfrm>
            <a:custGeom>
              <a:avLst/>
              <a:gdLst/>
              <a:ahLst/>
              <a:cxnLst/>
              <a:rect l="l" t="t" r="r" b="b"/>
              <a:pathLst>
                <a:path w="2752725" h="1276350">
                  <a:moveTo>
                    <a:pt x="47625" y="1247775"/>
                  </a:moveTo>
                  <a:lnTo>
                    <a:pt x="47625" y="714375"/>
                  </a:lnTo>
                </a:path>
                <a:path w="2752725" h="1276350">
                  <a:moveTo>
                    <a:pt x="47625" y="1247775"/>
                  </a:moveTo>
                  <a:lnTo>
                    <a:pt x="47625" y="1190625"/>
                  </a:lnTo>
                </a:path>
                <a:path w="2752725" h="1276350">
                  <a:moveTo>
                    <a:pt x="47625" y="1171575"/>
                  </a:moveTo>
                  <a:lnTo>
                    <a:pt x="47625" y="1114425"/>
                  </a:lnTo>
                </a:path>
                <a:path w="2752725" h="1276350">
                  <a:moveTo>
                    <a:pt x="47625" y="1095375"/>
                  </a:moveTo>
                  <a:lnTo>
                    <a:pt x="47625" y="1028700"/>
                  </a:lnTo>
                </a:path>
                <a:path w="2752725" h="1276350">
                  <a:moveTo>
                    <a:pt x="47625" y="1009650"/>
                  </a:moveTo>
                  <a:lnTo>
                    <a:pt x="47625" y="952500"/>
                  </a:lnTo>
                </a:path>
                <a:path w="2752725" h="1276350">
                  <a:moveTo>
                    <a:pt x="47625" y="933450"/>
                  </a:moveTo>
                  <a:lnTo>
                    <a:pt x="47625" y="876300"/>
                  </a:lnTo>
                </a:path>
                <a:path w="2752725" h="1276350">
                  <a:moveTo>
                    <a:pt x="47625" y="857250"/>
                  </a:moveTo>
                  <a:lnTo>
                    <a:pt x="47625" y="800100"/>
                  </a:lnTo>
                </a:path>
                <a:path w="2752725" h="1276350">
                  <a:moveTo>
                    <a:pt x="47625" y="781050"/>
                  </a:moveTo>
                  <a:lnTo>
                    <a:pt x="47625" y="714375"/>
                  </a:lnTo>
                </a:path>
                <a:path w="2752725" h="1276350">
                  <a:moveTo>
                    <a:pt x="114300" y="1247775"/>
                  </a:moveTo>
                  <a:lnTo>
                    <a:pt x="114300" y="1190625"/>
                  </a:lnTo>
                </a:path>
                <a:path w="2752725" h="1276350">
                  <a:moveTo>
                    <a:pt x="114300" y="1171575"/>
                  </a:moveTo>
                  <a:lnTo>
                    <a:pt x="114300" y="1114425"/>
                  </a:lnTo>
                </a:path>
                <a:path w="2752725" h="1276350">
                  <a:moveTo>
                    <a:pt x="114300" y="1095375"/>
                  </a:moveTo>
                  <a:lnTo>
                    <a:pt x="114300" y="1028700"/>
                  </a:lnTo>
                </a:path>
                <a:path w="2752725" h="1276350">
                  <a:moveTo>
                    <a:pt x="114300" y="1009650"/>
                  </a:moveTo>
                  <a:lnTo>
                    <a:pt x="114300" y="952500"/>
                  </a:lnTo>
                </a:path>
                <a:path w="2752725" h="1276350">
                  <a:moveTo>
                    <a:pt x="114300" y="933450"/>
                  </a:moveTo>
                  <a:lnTo>
                    <a:pt x="114300" y="876300"/>
                  </a:lnTo>
                </a:path>
                <a:path w="2752725" h="1276350">
                  <a:moveTo>
                    <a:pt x="114300" y="857250"/>
                  </a:moveTo>
                  <a:lnTo>
                    <a:pt x="114300" y="800100"/>
                  </a:lnTo>
                </a:path>
                <a:path w="2752725" h="1276350">
                  <a:moveTo>
                    <a:pt x="114300" y="781050"/>
                  </a:moveTo>
                  <a:lnTo>
                    <a:pt x="114300" y="714375"/>
                  </a:lnTo>
                </a:path>
                <a:path w="2752725" h="1276350">
                  <a:moveTo>
                    <a:pt x="114300" y="1247775"/>
                  </a:moveTo>
                  <a:lnTo>
                    <a:pt x="114300" y="714375"/>
                  </a:lnTo>
                </a:path>
                <a:path w="2752725" h="1276350">
                  <a:moveTo>
                    <a:pt x="114300" y="1247775"/>
                  </a:moveTo>
                  <a:lnTo>
                    <a:pt x="114300" y="1181100"/>
                  </a:lnTo>
                </a:path>
                <a:path w="2752725" h="1276350">
                  <a:moveTo>
                    <a:pt x="47625" y="1247775"/>
                  </a:moveTo>
                  <a:lnTo>
                    <a:pt x="47625" y="1181100"/>
                  </a:lnTo>
                </a:path>
                <a:path w="2752725" h="1276350">
                  <a:moveTo>
                    <a:pt x="0" y="1276350"/>
                  </a:moveTo>
                  <a:lnTo>
                    <a:pt x="0" y="1257300"/>
                  </a:lnTo>
                </a:path>
                <a:path w="2752725" h="1276350">
                  <a:moveTo>
                    <a:pt x="28575" y="1247775"/>
                  </a:moveTo>
                  <a:lnTo>
                    <a:pt x="47625" y="1247775"/>
                  </a:lnTo>
                  <a:lnTo>
                    <a:pt x="47625" y="1228725"/>
                  </a:lnTo>
                  <a:lnTo>
                    <a:pt x="47625" y="1247775"/>
                  </a:lnTo>
                  <a:lnTo>
                    <a:pt x="28575" y="1247775"/>
                  </a:lnTo>
                </a:path>
                <a:path w="2752725" h="1276350">
                  <a:moveTo>
                    <a:pt x="19050" y="1247775"/>
                  </a:moveTo>
                  <a:lnTo>
                    <a:pt x="76200" y="1247775"/>
                  </a:lnTo>
                </a:path>
                <a:path w="2752725" h="1276350">
                  <a:moveTo>
                    <a:pt x="0" y="1257300"/>
                  </a:moveTo>
                  <a:lnTo>
                    <a:pt x="76200" y="1257300"/>
                  </a:lnTo>
                </a:path>
                <a:path w="2752725" h="1276350">
                  <a:moveTo>
                    <a:pt x="57150" y="1257300"/>
                  </a:moveTo>
                  <a:lnTo>
                    <a:pt x="57150" y="1247775"/>
                  </a:lnTo>
                </a:path>
                <a:path w="2752725" h="1276350">
                  <a:moveTo>
                    <a:pt x="19050" y="1247775"/>
                  </a:moveTo>
                  <a:lnTo>
                    <a:pt x="19050" y="1257300"/>
                  </a:lnTo>
                </a:path>
                <a:path w="2752725" h="1276350">
                  <a:moveTo>
                    <a:pt x="161925" y="1276350"/>
                  </a:moveTo>
                  <a:lnTo>
                    <a:pt x="161925" y="1257300"/>
                  </a:lnTo>
                </a:path>
                <a:path w="2752725" h="1276350">
                  <a:moveTo>
                    <a:pt x="85725" y="1247775"/>
                  </a:moveTo>
                  <a:lnTo>
                    <a:pt x="142875" y="1247775"/>
                  </a:lnTo>
                </a:path>
                <a:path w="2752725" h="1276350">
                  <a:moveTo>
                    <a:pt x="133350" y="1247775"/>
                  </a:moveTo>
                  <a:lnTo>
                    <a:pt x="123825" y="1247775"/>
                  </a:lnTo>
                </a:path>
                <a:path w="2752725" h="1276350">
                  <a:moveTo>
                    <a:pt x="114300" y="1247775"/>
                  </a:moveTo>
                  <a:lnTo>
                    <a:pt x="123825" y="1247775"/>
                  </a:lnTo>
                </a:path>
                <a:path w="2752725" h="1276350">
                  <a:moveTo>
                    <a:pt x="114300" y="1247775"/>
                  </a:moveTo>
                  <a:lnTo>
                    <a:pt x="114300" y="1228725"/>
                  </a:lnTo>
                  <a:lnTo>
                    <a:pt x="114300" y="1247775"/>
                  </a:lnTo>
                  <a:lnTo>
                    <a:pt x="133350" y="1247775"/>
                  </a:lnTo>
                </a:path>
                <a:path w="2752725" h="1276350">
                  <a:moveTo>
                    <a:pt x="85725" y="1257300"/>
                  </a:moveTo>
                  <a:lnTo>
                    <a:pt x="161925" y="1257300"/>
                  </a:lnTo>
                </a:path>
                <a:path w="2752725" h="1276350">
                  <a:moveTo>
                    <a:pt x="142875" y="1247775"/>
                  </a:moveTo>
                  <a:lnTo>
                    <a:pt x="142875" y="1257300"/>
                  </a:lnTo>
                </a:path>
                <a:path w="2752725" h="1276350">
                  <a:moveTo>
                    <a:pt x="104775" y="1257300"/>
                  </a:moveTo>
                  <a:lnTo>
                    <a:pt x="104775" y="1247775"/>
                  </a:lnTo>
                  <a:lnTo>
                    <a:pt x="114300" y="1247775"/>
                  </a:lnTo>
                </a:path>
                <a:path w="2752725" h="1276350">
                  <a:moveTo>
                    <a:pt x="76200" y="1247775"/>
                  </a:moveTo>
                  <a:lnTo>
                    <a:pt x="85725" y="1247775"/>
                  </a:lnTo>
                </a:path>
                <a:path w="2752725" h="1276350">
                  <a:moveTo>
                    <a:pt x="76200" y="1257300"/>
                  </a:moveTo>
                  <a:lnTo>
                    <a:pt x="85725" y="1257300"/>
                  </a:lnTo>
                </a:path>
                <a:path w="2752725" h="1276350">
                  <a:moveTo>
                    <a:pt x="47625" y="1095375"/>
                  </a:moveTo>
                  <a:lnTo>
                    <a:pt x="57150" y="1095375"/>
                  </a:lnTo>
                  <a:lnTo>
                    <a:pt x="57150" y="1066800"/>
                  </a:lnTo>
                  <a:lnTo>
                    <a:pt x="47625" y="1066800"/>
                  </a:lnTo>
                  <a:lnTo>
                    <a:pt x="57150" y="1066800"/>
                  </a:lnTo>
                </a:path>
                <a:path w="2752725" h="1276350">
                  <a:moveTo>
                    <a:pt x="57150" y="1076325"/>
                  </a:moveTo>
                  <a:lnTo>
                    <a:pt x="57150" y="1066800"/>
                  </a:lnTo>
                </a:path>
                <a:path w="2752725" h="1276350">
                  <a:moveTo>
                    <a:pt x="57150" y="1076325"/>
                  </a:moveTo>
                  <a:lnTo>
                    <a:pt x="57150" y="1085850"/>
                  </a:lnTo>
                </a:path>
                <a:path w="2752725" h="1276350">
                  <a:moveTo>
                    <a:pt x="57150" y="1095375"/>
                  </a:moveTo>
                  <a:lnTo>
                    <a:pt x="57150" y="1085850"/>
                  </a:lnTo>
                  <a:lnTo>
                    <a:pt x="47625" y="1095375"/>
                  </a:lnTo>
                </a:path>
                <a:path w="2752725" h="1276350">
                  <a:moveTo>
                    <a:pt x="114300" y="1095375"/>
                  </a:moveTo>
                  <a:lnTo>
                    <a:pt x="104775" y="1095375"/>
                  </a:lnTo>
                  <a:lnTo>
                    <a:pt x="104775" y="1066800"/>
                  </a:lnTo>
                  <a:lnTo>
                    <a:pt x="114300" y="1066800"/>
                  </a:lnTo>
                  <a:lnTo>
                    <a:pt x="104775" y="1066800"/>
                  </a:lnTo>
                  <a:lnTo>
                    <a:pt x="104775" y="1076325"/>
                  </a:lnTo>
                  <a:lnTo>
                    <a:pt x="104775" y="1085850"/>
                  </a:lnTo>
                  <a:lnTo>
                    <a:pt x="104775" y="1095375"/>
                  </a:lnTo>
                </a:path>
                <a:path w="2752725" h="1276350">
                  <a:moveTo>
                    <a:pt x="104775" y="1085850"/>
                  </a:moveTo>
                  <a:lnTo>
                    <a:pt x="114300" y="1095375"/>
                  </a:lnTo>
                </a:path>
                <a:path w="2752725" h="1276350">
                  <a:moveTo>
                    <a:pt x="133350" y="504825"/>
                  </a:moveTo>
                  <a:lnTo>
                    <a:pt x="133350" y="714375"/>
                  </a:lnTo>
                </a:path>
                <a:path w="2752725" h="1276350">
                  <a:moveTo>
                    <a:pt x="28575" y="504825"/>
                  </a:moveTo>
                  <a:lnTo>
                    <a:pt x="28575" y="714375"/>
                  </a:lnTo>
                </a:path>
                <a:path w="2752725" h="1276350">
                  <a:moveTo>
                    <a:pt x="133350" y="723900"/>
                  </a:moveTo>
                  <a:lnTo>
                    <a:pt x="133350" y="714375"/>
                  </a:lnTo>
                </a:path>
                <a:path w="2752725" h="1276350">
                  <a:moveTo>
                    <a:pt x="133350" y="723900"/>
                  </a:moveTo>
                  <a:lnTo>
                    <a:pt x="123825" y="723900"/>
                  </a:lnTo>
                  <a:lnTo>
                    <a:pt x="114300" y="723900"/>
                  </a:lnTo>
                  <a:lnTo>
                    <a:pt x="114300" y="733425"/>
                  </a:lnTo>
                </a:path>
                <a:path w="2752725" h="1276350">
                  <a:moveTo>
                    <a:pt x="114300" y="742950"/>
                  </a:moveTo>
                  <a:lnTo>
                    <a:pt x="114300" y="733425"/>
                  </a:lnTo>
                </a:path>
                <a:path w="2752725" h="1276350">
                  <a:moveTo>
                    <a:pt x="114300" y="742950"/>
                  </a:moveTo>
                  <a:lnTo>
                    <a:pt x="114300" y="714375"/>
                  </a:lnTo>
                  <a:lnTo>
                    <a:pt x="133350" y="714375"/>
                  </a:lnTo>
                </a:path>
                <a:path w="2752725" h="1276350">
                  <a:moveTo>
                    <a:pt x="28575" y="714375"/>
                  </a:moveTo>
                  <a:lnTo>
                    <a:pt x="28575" y="723900"/>
                  </a:lnTo>
                  <a:lnTo>
                    <a:pt x="47625" y="723900"/>
                  </a:lnTo>
                  <a:lnTo>
                    <a:pt x="47625" y="733425"/>
                  </a:lnTo>
                  <a:lnTo>
                    <a:pt x="47625" y="742950"/>
                  </a:lnTo>
                  <a:lnTo>
                    <a:pt x="47625" y="714375"/>
                  </a:lnTo>
                  <a:lnTo>
                    <a:pt x="28575" y="714375"/>
                  </a:lnTo>
                </a:path>
                <a:path w="2752725" h="1276350">
                  <a:moveTo>
                    <a:pt x="47625" y="914400"/>
                  </a:moveTo>
                  <a:lnTo>
                    <a:pt x="57150" y="914400"/>
                  </a:lnTo>
                  <a:lnTo>
                    <a:pt x="57150" y="885825"/>
                  </a:lnTo>
                  <a:lnTo>
                    <a:pt x="47625" y="885825"/>
                  </a:lnTo>
                  <a:lnTo>
                    <a:pt x="57150" y="885825"/>
                  </a:lnTo>
                  <a:lnTo>
                    <a:pt x="57150" y="904875"/>
                  </a:lnTo>
                  <a:lnTo>
                    <a:pt x="47625" y="904875"/>
                  </a:lnTo>
                  <a:lnTo>
                    <a:pt x="47625" y="914400"/>
                  </a:lnTo>
                </a:path>
                <a:path w="2752725" h="1276350">
                  <a:moveTo>
                    <a:pt x="114300" y="914400"/>
                  </a:moveTo>
                  <a:lnTo>
                    <a:pt x="104775" y="914400"/>
                  </a:lnTo>
                  <a:lnTo>
                    <a:pt x="104775" y="885825"/>
                  </a:lnTo>
                  <a:lnTo>
                    <a:pt x="114300" y="885825"/>
                  </a:lnTo>
                  <a:lnTo>
                    <a:pt x="104775" y="885825"/>
                  </a:lnTo>
                  <a:lnTo>
                    <a:pt x="104775" y="904875"/>
                  </a:lnTo>
                  <a:lnTo>
                    <a:pt x="114300" y="904875"/>
                  </a:lnTo>
                </a:path>
                <a:path w="2752725" h="1276350">
                  <a:moveTo>
                    <a:pt x="114300" y="914400"/>
                  </a:moveTo>
                  <a:lnTo>
                    <a:pt x="114300" y="904875"/>
                  </a:lnTo>
                </a:path>
                <a:path w="2752725" h="1276350">
                  <a:moveTo>
                    <a:pt x="47625" y="714375"/>
                  </a:moveTo>
                  <a:lnTo>
                    <a:pt x="142875" y="714375"/>
                  </a:lnTo>
                </a:path>
                <a:path w="2752725" h="1276350">
                  <a:moveTo>
                    <a:pt x="28575" y="714375"/>
                  </a:moveTo>
                  <a:lnTo>
                    <a:pt x="133350" y="714375"/>
                  </a:lnTo>
                </a:path>
                <a:path w="2752725" h="1276350">
                  <a:moveTo>
                    <a:pt x="28575" y="714375"/>
                  </a:moveTo>
                  <a:lnTo>
                    <a:pt x="142875" y="714375"/>
                  </a:lnTo>
                </a:path>
                <a:path w="2752725" h="1276350">
                  <a:moveTo>
                    <a:pt x="85725" y="695325"/>
                  </a:moveTo>
                  <a:lnTo>
                    <a:pt x="76200" y="695325"/>
                  </a:lnTo>
                  <a:lnTo>
                    <a:pt x="85725" y="695325"/>
                  </a:lnTo>
                </a:path>
                <a:path w="2752725" h="1276350">
                  <a:moveTo>
                    <a:pt x="76200" y="695325"/>
                  </a:moveTo>
                  <a:lnTo>
                    <a:pt x="85725" y="695325"/>
                  </a:lnTo>
                  <a:lnTo>
                    <a:pt x="76200" y="695325"/>
                  </a:lnTo>
                </a:path>
                <a:path w="2752725" h="1276350">
                  <a:moveTo>
                    <a:pt x="9525" y="600075"/>
                  </a:moveTo>
                  <a:lnTo>
                    <a:pt x="9525" y="619125"/>
                  </a:lnTo>
                </a:path>
                <a:path w="2752725" h="1276350">
                  <a:moveTo>
                    <a:pt x="28575" y="714375"/>
                  </a:moveTo>
                  <a:lnTo>
                    <a:pt x="57150" y="714375"/>
                  </a:lnTo>
                </a:path>
                <a:path w="2752725" h="1276350">
                  <a:moveTo>
                    <a:pt x="19050" y="704850"/>
                  </a:moveTo>
                  <a:lnTo>
                    <a:pt x="28575" y="704850"/>
                  </a:lnTo>
                </a:path>
                <a:path w="2752725" h="1276350">
                  <a:moveTo>
                    <a:pt x="19050" y="609600"/>
                  </a:moveTo>
                  <a:lnTo>
                    <a:pt x="9525" y="609600"/>
                  </a:lnTo>
                </a:path>
                <a:path w="2752725" h="1276350">
                  <a:moveTo>
                    <a:pt x="19050" y="609600"/>
                  </a:moveTo>
                  <a:lnTo>
                    <a:pt x="19050" y="619125"/>
                  </a:lnTo>
                </a:path>
                <a:path w="2752725" h="1276350">
                  <a:moveTo>
                    <a:pt x="19050" y="514350"/>
                  </a:moveTo>
                  <a:lnTo>
                    <a:pt x="19050" y="704850"/>
                  </a:lnTo>
                </a:path>
                <a:path w="2752725" h="1276350">
                  <a:moveTo>
                    <a:pt x="238125" y="0"/>
                  </a:moveTo>
                  <a:lnTo>
                    <a:pt x="323850" y="9525"/>
                  </a:lnTo>
                  <a:lnTo>
                    <a:pt x="390525" y="47625"/>
                  </a:lnTo>
                  <a:lnTo>
                    <a:pt x="419100" y="123825"/>
                  </a:lnTo>
                  <a:lnTo>
                    <a:pt x="447675" y="161925"/>
                  </a:lnTo>
                  <a:lnTo>
                    <a:pt x="485775" y="200025"/>
                  </a:lnTo>
                  <a:lnTo>
                    <a:pt x="590550" y="209550"/>
                  </a:lnTo>
                </a:path>
                <a:path w="2752725" h="1276350">
                  <a:moveTo>
                    <a:pt x="2638425" y="1247775"/>
                  </a:moveTo>
                  <a:lnTo>
                    <a:pt x="2638425" y="1190625"/>
                  </a:lnTo>
                  <a:lnTo>
                    <a:pt x="2647950" y="1190625"/>
                  </a:lnTo>
                </a:path>
                <a:path w="2752725" h="1276350">
                  <a:moveTo>
                    <a:pt x="2638425" y="1171575"/>
                  </a:moveTo>
                  <a:lnTo>
                    <a:pt x="2638425" y="1114425"/>
                  </a:lnTo>
                  <a:lnTo>
                    <a:pt x="2647950" y="1114425"/>
                  </a:lnTo>
                </a:path>
                <a:path w="2752725" h="1276350">
                  <a:moveTo>
                    <a:pt x="2638425" y="1085850"/>
                  </a:moveTo>
                  <a:lnTo>
                    <a:pt x="2638425" y="1028700"/>
                  </a:lnTo>
                  <a:lnTo>
                    <a:pt x="2647950" y="1028700"/>
                  </a:lnTo>
                </a:path>
                <a:path w="2752725" h="1276350">
                  <a:moveTo>
                    <a:pt x="2638425" y="1009650"/>
                  </a:moveTo>
                  <a:lnTo>
                    <a:pt x="2638425" y="952500"/>
                  </a:lnTo>
                  <a:lnTo>
                    <a:pt x="2647950" y="952500"/>
                  </a:lnTo>
                </a:path>
                <a:path w="2752725" h="1276350">
                  <a:moveTo>
                    <a:pt x="2638425" y="933450"/>
                  </a:moveTo>
                  <a:lnTo>
                    <a:pt x="2638425" y="876300"/>
                  </a:lnTo>
                  <a:lnTo>
                    <a:pt x="2647950" y="876300"/>
                  </a:lnTo>
                </a:path>
                <a:path w="2752725" h="1276350">
                  <a:moveTo>
                    <a:pt x="2638425" y="857250"/>
                  </a:moveTo>
                  <a:lnTo>
                    <a:pt x="2638425" y="800100"/>
                  </a:lnTo>
                  <a:lnTo>
                    <a:pt x="2647950" y="800100"/>
                  </a:lnTo>
                </a:path>
                <a:path w="2752725" h="1276350">
                  <a:moveTo>
                    <a:pt x="2638425" y="781050"/>
                  </a:moveTo>
                  <a:lnTo>
                    <a:pt x="2638425" y="714375"/>
                  </a:lnTo>
                  <a:lnTo>
                    <a:pt x="2647950" y="714375"/>
                  </a:lnTo>
                </a:path>
                <a:path w="2752725" h="1276350">
                  <a:moveTo>
                    <a:pt x="2638425" y="1247775"/>
                  </a:moveTo>
                  <a:lnTo>
                    <a:pt x="2638425" y="714375"/>
                  </a:lnTo>
                </a:path>
                <a:path w="2752725" h="1276350">
                  <a:moveTo>
                    <a:pt x="2705100" y="1247775"/>
                  </a:moveTo>
                  <a:lnTo>
                    <a:pt x="2705100" y="714375"/>
                  </a:lnTo>
                </a:path>
                <a:path w="2752725" h="1276350">
                  <a:moveTo>
                    <a:pt x="2705100" y="1247775"/>
                  </a:moveTo>
                  <a:lnTo>
                    <a:pt x="2705100" y="1190625"/>
                  </a:lnTo>
                </a:path>
                <a:path w="2752725" h="1276350">
                  <a:moveTo>
                    <a:pt x="2705100" y="1171575"/>
                  </a:moveTo>
                  <a:lnTo>
                    <a:pt x="2705100" y="1114425"/>
                  </a:lnTo>
                </a:path>
                <a:path w="2752725" h="1276350">
                  <a:moveTo>
                    <a:pt x="2705100" y="1095375"/>
                  </a:moveTo>
                  <a:lnTo>
                    <a:pt x="2705100" y="1028700"/>
                  </a:lnTo>
                </a:path>
                <a:path w="2752725" h="1276350">
                  <a:moveTo>
                    <a:pt x="2705100" y="1009650"/>
                  </a:moveTo>
                  <a:lnTo>
                    <a:pt x="2705100" y="952500"/>
                  </a:lnTo>
                </a:path>
                <a:path w="2752725" h="1276350">
                  <a:moveTo>
                    <a:pt x="2705100" y="933450"/>
                  </a:moveTo>
                  <a:lnTo>
                    <a:pt x="2705100" y="876300"/>
                  </a:lnTo>
                </a:path>
                <a:path w="2752725" h="1276350">
                  <a:moveTo>
                    <a:pt x="2705100" y="857250"/>
                  </a:moveTo>
                  <a:lnTo>
                    <a:pt x="2705100" y="800100"/>
                  </a:lnTo>
                </a:path>
                <a:path w="2752725" h="1276350">
                  <a:moveTo>
                    <a:pt x="2705100" y="781050"/>
                  </a:moveTo>
                  <a:lnTo>
                    <a:pt x="2705100" y="714375"/>
                  </a:lnTo>
                </a:path>
                <a:path w="2752725" h="1276350">
                  <a:moveTo>
                    <a:pt x="2667000" y="1257300"/>
                  </a:moveTo>
                  <a:lnTo>
                    <a:pt x="2590800" y="1257300"/>
                  </a:lnTo>
                </a:path>
                <a:path w="2752725" h="1276350">
                  <a:moveTo>
                    <a:pt x="2590800" y="1276350"/>
                  </a:moveTo>
                  <a:lnTo>
                    <a:pt x="2590800" y="1257300"/>
                  </a:lnTo>
                </a:path>
                <a:path w="2752725" h="1276350">
                  <a:moveTo>
                    <a:pt x="2638425" y="1247775"/>
                  </a:moveTo>
                  <a:lnTo>
                    <a:pt x="2638425" y="1181100"/>
                  </a:lnTo>
                </a:path>
                <a:path w="2752725" h="1276350">
                  <a:moveTo>
                    <a:pt x="2638425" y="1247775"/>
                  </a:moveTo>
                  <a:lnTo>
                    <a:pt x="2638425" y="1181100"/>
                  </a:lnTo>
                  <a:lnTo>
                    <a:pt x="2647950" y="1181100"/>
                  </a:lnTo>
                </a:path>
                <a:path w="2752725" h="1276350">
                  <a:moveTo>
                    <a:pt x="2705100" y="1247775"/>
                  </a:moveTo>
                  <a:lnTo>
                    <a:pt x="2705100" y="1181100"/>
                  </a:lnTo>
                </a:path>
                <a:path w="2752725" h="1276350">
                  <a:moveTo>
                    <a:pt x="2667000" y="1247775"/>
                  </a:moveTo>
                  <a:lnTo>
                    <a:pt x="2609850" y="1247775"/>
                  </a:lnTo>
                </a:path>
                <a:path w="2752725" h="1276350">
                  <a:moveTo>
                    <a:pt x="2619375" y="1247775"/>
                  </a:moveTo>
                  <a:lnTo>
                    <a:pt x="2638425" y="1247775"/>
                  </a:lnTo>
                  <a:lnTo>
                    <a:pt x="2638425" y="1228725"/>
                  </a:lnTo>
                  <a:lnTo>
                    <a:pt x="2638425" y="1247775"/>
                  </a:lnTo>
                  <a:lnTo>
                    <a:pt x="2619375" y="1247775"/>
                  </a:lnTo>
                </a:path>
                <a:path w="2752725" h="1276350">
                  <a:moveTo>
                    <a:pt x="2609850" y="1247775"/>
                  </a:moveTo>
                  <a:lnTo>
                    <a:pt x="2609850" y="1257300"/>
                  </a:lnTo>
                </a:path>
                <a:path w="2752725" h="1276350">
                  <a:moveTo>
                    <a:pt x="2647950" y="1257300"/>
                  </a:moveTo>
                  <a:lnTo>
                    <a:pt x="2647950" y="1247775"/>
                  </a:lnTo>
                </a:path>
                <a:path w="2752725" h="1276350">
                  <a:moveTo>
                    <a:pt x="2676525" y="1247775"/>
                  </a:moveTo>
                  <a:lnTo>
                    <a:pt x="2667000" y="1247775"/>
                  </a:lnTo>
                </a:path>
                <a:path w="2752725" h="1276350">
                  <a:moveTo>
                    <a:pt x="2676525" y="1257300"/>
                  </a:moveTo>
                  <a:lnTo>
                    <a:pt x="2667000" y="1257300"/>
                  </a:lnTo>
                </a:path>
                <a:path w="2752725" h="1276350">
                  <a:moveTo>
                    <a:pt x="2724150" y="1247775"/>
                  </a:moveTo>
                  <a:lnTo>
                    <a:pt x="2714625" y="1247775"/>
                  </a:lnTo>
                </a:path>
                <a:path w="2752725" h="1276350">
                  <a:moveTo>
                    <a:pt x="2705100" y="1247775"/>
                  </a:moveTo>
                  <a:lnTo>
                    <a:pt x="2714625" y="1247775"/>
                  </a:lnTo>
                </a:path>
                <a:path w="2752725" h="1276350">
                  <a:moveTo>
                    <a:pt x="2705100" y="1247775"/>
                  </a:moveTo>
                  <a:lnTo>
                    <a:pt x="2705100" y="1228725"/>
                  </a:lnTo>
                  <a:lnTo>
                    <a:pt x="2705100" y="1247775"/>
                  </a:lnTo>
                  <a:lnTo>
                    <a:pt x="2724150" y="1247775"/>
                  </a:lnTo>
                </a:path>
                <a:path w="2752725" h="1276350">
                  <a:moveTo>
                    <a:pt x="2733675" y="1247775"/>
                  </a:moveTo>
                  <a:lnTo>
                    <a:pt x="2676525" y="1247775"/>
                  </a:lnTo>
                </a:path>
                <a:path w="2752725" h="1276350">
                  <a:moveTo>
                    <a:pt x="2752725" y="1257300"/>
                  </a:moveTo>
                  <a:lnTo>
                    <a:pt x="2676525" y="1257300"/>
                  </a:lnTo>
                </a:path>
                <a:path w="2752725" h="1276350">
                  <a:moveTo>
                    <a:pt x="2705100" y="1257300"/>
                  </a:moveTo>
                  <a:lnTo>
                    <a:pt x="2705100" y="1247775"/>
                  </a:lnTo>
                </a:path>
                <a:path w="2752725" h="1276350">
                  <a:moveTo>
                    <a:pt x="2733675" y="1247775"/>
                  </a:moveTo>
                  <a:lnTo>
                    <a:pt x="2733675" y="1257300"/>
                  </a:lnTo>
                </a:path>
                <a:path w="2752725" h="1276350">
                  <a:moveTo>
                    <a:pt x="2752725" y="1276350"/>
                  </a:moveTo>
                  <a:lnTo>
                    <a:pt x="2752725" y="1257300"/>
                  </a:lnTo>
                </a:path>
                <a:path w="2752725" h="1276350">
                  <a:moveTo>
                    <a:pt x="2638425" y="1095375"/>
                  </a:moveTo>
                  <a:lnTo>
                    <a:pt x="2647950" y="1095375"/>
                  </a:lnTo>
                  <a:lnTo>
                    <a:pt x="2647950" y="1066800"/>
                  </a:lnTo>
                  <a:lnTo>
                    <a:pt x="2638425" y="1066800"/>
                  </a:lnTo>
                  <a:lnTo>
                    <a:pt x="2647950" y="1066800"/>
                  </a:lnTo>
                </a:path>
                <a:path w="2752725" h="1276350">
                  <a:moveTo>
                    <a:pt x="2647950" y="1076325"/>
                  </a:moveTo>
                  <a:lnTo>
                    <a:pt x="2647950" y="1066800"/>
                  </a:lnTo>
                </a:path>
                <a:path w="2752725" h="1276350">
                  <a:moveTo>
                    <a:pt x="2647950" y="1076325"/>
                  </a:moveTo>
                  <a:lnTo>
                    <a:pt x="2647950" y="1085850"/>
                  </a:lnTo>
                </a:path>
                <a:path w="2752725" h="1276350">
                  <a:moveTo>
                    <a:pt x="2647950" y="1095375"/>
                  </a:moveTo>
                  <a:lnTo>
                    <a:pt x="2647950" y="1085850"/>
                  </a:lnTo>
                  <a:lnTo>
                    <a:pt x="2638425" y="1095375"/>
                  </a:lnTo>
                </a:path>
                <a:path w="2752725" h="1276350">
                  <a:moveTo>
                    <a:pt x="2705100" y="1095375"/>
                  </a:moveTo>
                  <a:lnTo>
                    <a:pt x="2695575" y="1095375"/>
                  </a:lnTo>
                  <a:lnTo>
                    <a:pt x="2695575" y="1066800"/>
                  </a:lnTo>
                  <a:lnTo>
                    <a:pt x="2705100" y="1066800"/>
                  </a:lnTo>
                  <a:lnTo>
                    <a:pt x="2695575" y="1066800"/>
                  </a:lnTo>
                  <a:lnTo>
                    <a:pt x="2695575" y="1076325"/>
                  </a:lnTo>
                  <a:lnTo>
                    <a:pt x="2695575" y="1085850"/>
                  </a:lnTo>
                  <a:lnTo>
                    <a:pt x="2695575" y="1095375"/>
                  </a:lnTo>
                </a:path>
                <a:path w="2752725" h="1276350">
                  <a:moveTo>
                    <a:pt x="2695575" y="1085850"/>
                  </a:moveTo>
                  <a:lnTo>
                    <a:pt x="2705100" y="1095375"/>
                  </a:lnTo>
                </a:path>
                <a:path w="2752725" h="1276350">
                  <a:moveTo>
                    <a:pt x="2638425" y="47625"/>
                  </a:moveTo>
                  <a:lnTo>
                    <a:pt x="2638425" y="57150"/>
                  </a:lnTo>
                  <a:lnTo>
                    <a:pt x="2628900" y="66675"/>
                  </a:lnTo>
                  <a:lnTo>
                    <a:pt x="2714625" y="66675"/>
                  </a:lnTo>
                  <a:lnTo>
                    <a:pt x="2705100" y="57150"/>
                  </a:lnTo>
                  <a:lnTo>
                    <a:pt x="2705100" y="47625"/>
                  </a:lnTo>
                </a:path>
                <a:path w="2752725" h="1276350">
                  <a:moveTo>
                    <a:pt x="2619375" y="504825"/>
                  </a:moveTo>
                  <a:lnTo>
                    <a:pt x="2619375" y="714375"/>
                  </a:lnTo>
                </a:path>
                <a:path w="2752725" h="1276350">
                  <a:moveTo>
                    <a:pt x="2724150" y="504825"/>
                  </a:moveTo>
                  <a:lnTo>
                    <a:pt x="2724150" y="714375"/>
                  </a:lnTo>
                </a:path>
                <a:path w="2752725" h="1276350">
                  <a:moveTo>
                    <a:pt x="2619375" y="714375"/>
                  </a:moveTo>
                  <a:lnTo>
                    <a:pt x="2619375" y="723900"/>
                  </a:lnTo>
                  <a:lnTo>
                    <a:pt x="2638425" y="723900"/>
                  </a:lnTo>
                  <a:lnTo>
                    <a:pt x="2638425" y="733425"/>
                  </a:lnTo>
                  <a:lnTo>
                    <a:pt x="2638425" y="742950"/>
                  </a:lnTo>
                  <a:lnTo>
                    <a:pt x="2638425" y="714375"/>
                  </a:lnTo>
                  <a:lnTo>
                    <a:pt x="2619375" y="714375"/>
                  </a:lnTo>
                </a:path>
                <a:path w="2752725" h="1276350">
                  <a:moveTo>
                    <a:pt x="2724150" y="723900"/>
                  </a:moveTo>
                  <a:lnTo>
                    <a:pt x="2724150" y="714375"/>
                  </a:lnTo>
                </a:path>
                <a:path w="2752725" h="1276350">
                  <a:moveTo>
                    <a:pt x="2724150" y="723900"/>
                  </a:moveTo>
                  <a:lnTo>
                    <a:pt x="2714625" y="723900"/>
                  </a:lnTo>
                  <a:lnTo>
                    <a:pt x="2705100" y="723900"/>
                  </a:lnTo>
                  <a:lnTo>
                    <a:pt x="2705100" y="733425"/>
                  </a:lnTo>
                </a:path>
                <a:path w="2752725" h="1276350">
                  <a:moveTo>
                    <a:pt x="2705100" y="742950"/>
                  </a:moveTo>
                  <a:lnTo>
                    <a:pt x="2705100" y="733425"/>
                  </a:lnTo>
                </a:path>
                <a:path w="2752725" h="1276350">
                  <a:moveTo>
                    <a:pt x="2705100" y="742950"/>
                  </a:moveTo>
                  <a:lnTo>
                    <a:pt x="2705100" y="714375"/>
                  </a:lnTo>
                  <a:lnTo>
                    <a:pt x="2724150" y="714375"/>
                  </a:lnTo>
                </a:path>
                <a:path w="2752725" h="1276350">
                  <a:moveTo>
                    <a:pt x="2638425" y="914400"/>
                  </a:moveTo>
                  <a:lnTo>
                    <a:pt x="2647950" y="914400"/>
                  </a:lnTo>
                  <a:lnTo>
                    <a:pt x="2647950" y="885825"/>
                  </a:lnTo>
                  <a:lnTo>
                    <a:pt x="2638425" y="885825"/>
                  </a:lnTo>
                  <a:lnTo>
                    <a:pt x="2647950" y="885825"/>
                  </a:lnTo>
                  <a:lnTo>
                    <a:pt x="2647950" y="904875"/>
                  </a:lnTo>
                  <a:lnTo>
                    <a:pt x="2638425" y="904875"/>
                  </a:lnTo>
                  <a:lnTo>
                    <a:pt x="2638425" y="914400"/>
                  </a:lnTo>
                </a:path>
                <a:path w="2752725" h="1276350">
                  <a:moveTo>
                    <a:pt x="2705100" y="914400"/>
                  </a:moveTo>
                  <a:lnTo>
                    <a:pt x="2695575" y="914400"/>
                  </a:lnTo>
                  <a:lnTo>
                    <a:pt x="2695575" y="885825"/>
                  </a:lnTo>
                  <a:lnTo>
                    <a:pt x="2705100" y="885825"/>
                  </a:lnTo>
                  <a:lnTo>
                    <a:pt x="2695575" y="885825"/>
                  </a:lnTo>
                  <a:lnTo>
                    <a:pt x="2695575" y="904875"/>
                  </a:lnTo>
                  <a:lnTo>
                    <a:pt x="2705100" y="904875"/>
                  </a:lnTo>
                </a:path>
                <a:path w="2752725" h="1276350">
                  <a:moveTo>
                    <a:pt x="2705100" y="914400"/>
                  </a:moveTo>
                  <a:lnTo>
                    <a:pt x="2705100" y="904875"/>
                  </a:lnTo>
                </a:path>
                <a:path w="2752725" h="1276350">
                  <a:moveTo>
                    <a:pt x="2733675" y="514350"/>
                  </a:moveTo>
                  <a:lnTo>
                    <a:pt x="2733675" y="704850"/>
                  </a:lnTo>
                </a:path>
                <a:path w="2752725" h="1276350">
                  <a:moveTo>
                    <a:pt x="2705100" y="714375"/>
                  </a:moveTo>
                  <a:lnTo>
                    <a:pt x="2619375" y="714375"/>
                  </a:lnTo>
                </a:path>
                <a:path w="2752725" h="1276350">
                  <a:moveTo>
                    <a:pt x="2724150" y="714375"/>
                  </a:moveTo>
                  <a:lnTo>
                    <a:pt x="2619375" y="714375"/>
                  </a:lnTo>
                </a:path>
                <a:path w="2752725" h="1276350">
                  <a:moveTo>
                    <a:pt x="2733675" y="714375"/>
                  </a:moveTo>
                  <a:lnTo>
                    <a:pt x="2619375" y="714375"/>
                  </a:lnTo>
                </a:path>
                <a:path w="2752725" h="1276350">
                  <a:moveTo>
                    <a:pt x="2676525" y="695325"/>
                  </a:moveTo>
                  <a:lnTo>
                    <a:pt x="2667000" y="695325"/>
                  </a:lnTo>
                  <a:lnTo>
                    <a:pt x="2676525" y="695325"/>
                  </a:lnTo>
                </a:path>
                <a:path w="2752725" h="1276350">
                  <a:moveTo>
                    <a:pt x="2743200" y="600075"/>
                  </a:moveTo>
                  <a:lnTo>
                    <a:pt x="2743200" y="619125"/>
                  </a:lnTo>
                </a:path>
                <a:path w="2752725" h="1276350">
                  <a:moveTo>
                    <a:pt x="2733675" y="714375"/>
                  </a:moveTo>
                  <a:lnTo>
                    <a:pt x="2695575" y="714375"/>
                  </a:lnTo>
                </a:path>
                <a:path w="2752725" h="1276350">
                  <a:moveTo>
                    <a:pt x="2733675" y="704850"/>
                  </a:moveTo>
                  <a:lnTo>
                    <a:pt x="2724150" y="704850"/>
                  </a:lnTo>
                </a:path>
                <a:path w="2752725" h="1276350">
                  <a:moveTo>
                    <a:pt x="2733675" y="609600"/>
                  </a:moveTo>
                  <a:lnTo>
                    <a:pt x="2743200" y="609600"/>
                  </a:lnTo>
                </a:path>
                <a:path w="2752725" h="1276350">
                  <a:moveTo>
                    <a:pt x="2733675" y="609600"/>
                  </a:moveTo>
                  <a:lnTo>
                    <a:pt x="2733675" y="619125"/>
                  </a:lnTo>
                </a:path>
                <a:path w="2752725" h="1276350">
                  <a:moveTo>
                    <a:pt x="2724150" y="504825"/>
                  </a:moveTo>
                  <a:lnTo>
                    <a:pt x="2619375" y="504825"/>
                  </a:lnTo>
                </a:path>
                <a:path w="2752725" h="1276350">
                  <a:moveTo>
                    <a:pt x="2733675" y="514350"/>
                  </a:moveTo>
                  <a:lnTo>
                    <a:pt x="2724150" y="514350"/>
                  </a:lnTo>
                </a:path>
                <a:path w="2752725" h="1276350">
                  <a:moveTo>
                    <a:pt x="2752725" y="228600"/>
                  </a:moveTo>
                  <a:lnTo>
                    <a:pt x="2590800" y="228600"/>
                  </a:lnTo>
                </a:path>
                <a:path w="2752725" h="1276350">
                  <a:moveTo>
                    <a:pt x="2752725" y="219075"/>
                  </a:moveTo>
                  <a:lnTo>
                    <a:pt x="2590800" y="219075"/>
                  </a:lnTo>
                  <a:lnTo>
                    <a:pt x="2590800" y="228600"/>
                  </a:lnTo>
                </a:path>
                <a:path w="2752725" h="1276350">
                  <a:moveTo>
                    <a:pt x="2590800" y="219075"/>
                  </a:moveTo>
                  <a:lnTo>
                    <a:pt x="2590800" y="228600"/>
                  </a:lnTo>
                </a:path>
                <a:path w="2752725" h="1276350">
                  <a:moveTo>
                    <a:pt x="2647950" y="276225"/>
                  </a:moveTo>
                  <a:lnTo>
                    <a:pt x="2647950" y="285750"/>
                  </a:lnTo>
                  <a:lnTo>
                    <a:pt x="2638425" y="285750"/>
                  </a:lnTo>
                  <a:lnTo>
                    <a:pt x="2705100" y="285750"/>
                  </a:lnTo>
                  <a:lnTo>
                    <a:pt x="2695575" y="285750"/>
                  </a:lnTo>
                  <a:lnTo>
                    <a:pt x="2695575" y="276225"/>
                  </a:lnTo>
                </a:path>
                <a:path w="2752725" h="1276350">
                  <a:moveTo>
                    <a:pt x="2695575" y="285750"/>
                  </a:moveTo>
                  <a:lnTo>
                    <a:pt x="2647950" y="285750"/>
                  </a:lnTo>
                  <a:lnTo>
                    <a:pt x="2657475" y="285750"/>
                  </a:lnTo>
                </a:path>
                <a:path w="2752725" h="1276350">
                  <a:moveTo>
                    <a:pt x="2695575" y="304800"/>
                  </a:moveTo>
                  <a:lnTo>
                    <a:pt x="2647950" y="304800"/>
                  </a:lnTo>
                  <a:lnTo>
                    <a:pt x="2657475" y="304800"/>
                  </a:lnTo>
                </a:path>
                <a:path w="2752725" h="1276350">
                  <a:moveTo>
                    <a:pt x="2695575" y="314325"/>
                  </a:moveTo>
                  <a:lnTo>
                    <a:pt x="2647950" y="314325"/>
                  </a:lnTo>
                  <a:lnTo>
                    <a:pt x="2657475" y="314325"/>
                  </a:lnTo>
                </a:path>
                <a:path w="2752725" h="1276350">
                  <a:moveTo>
                    <a:pt x="2695575" y="333375"/>
                  </a:moveTo>
                  <a:lnTo>
                    <a:pt x="2647950" y="333375"/>
                  </a:lnTo>
                  <a:lnTo>
                    <a:pt x="2657475" y="333375"/>
                  </a:lnTo>
                </a:path>
                <a:path w="2752725" h="1276350">
                  <a:moveTo>
                    <a:pt x="2695575" y="342900"/>
                  </a:moveTo>
                  <a:lnTo>
                    <a:pt x="2647950" y="342900"/>
                  </a:lnTo>
                  <a:lnTo>
                    <a:pt x="2657475" y="342900"/>
                  </a:lnTo>
                </a:path>
                <a:path w="2752725" h="1276350">
                  <a:moveTo>
                    <a:pt x="2695575" y="361950"/>
                  </a:moveTo>
                  <a:lnTo>
                    <a:pt x="2647950" y="361950"/>
                  </a:lnTo>
                  <a:lnTo>
                    <a:pt x="2657475" y="361950"/>
                  </a:lnTo>
                </a:path>
                <a:path w="2752725" h="1276350">
                  <a:moveTo>
                    <a:pt x="2647950" y="352425"/>
                  </a:moveTo>
                  <a:lnTo>
                    <a:pt x="2647950" y="361950"/>
                  </a:lnTo>
                  <a:lnTo>
                    <a:pt x="2638425" y="361950"/>
                  </a:lnTo>
                  <a:lnTo>
                    <a:pt x="2705100" y="361950"/>
                  </a:lnTo>
                  <a:lnTo>
                    <a:pt x="2695575" y="361950"/>
                  </a:lnTo>
                  <a:lnTo>
                    <a:pt x="2695575" y="352425"/>
                  </a:lnTo>
                </a:path>
                <a:path w="2752725" h="1276350">
                  <a:moveTo>
                    <a:pt x="2647950" y="333375"/>
                  </a:moveTo>
                  <a:lnTo>
                    <a:pt x="2647950" y="342900"/>
                  </a:lnTo>
                  <a:lnTo>
                    <a:pt x="2638425" y="352425"/>
                  </a:lnTo>
                  <a:lnTo>
                    <a:pt x="2705100" y="352425"/>
                  </a:lnTo>
                  <a:lnTo>
                    <a:pt x="2695575" y="342900"/>
                  </a:lnTo>
                  <a:lnTo>
                    <a:pt x="2695575" y="333375"/>
                  </a:lnTo>
                </a:path>
                <a:path w="2752725" h="1276350">
                  <a:moveTo>
                    <a:pt x="2647950" y="323850"/>
                  </a:moveTo>
                  <a:lnTo>
                    <a:pt x="2647950" y="333375"/>
                  </a:lnTo>
                  <a:lnTo>
                    <a:pt x="2638425" y="333375"/>
                  </a:lnTo>
                  <a:lnTo>
                    <a:pt x="2705100" y="333375"/>
                  </a:lnTo>
                  <a:lnTo>
                    <a:pt x="2695575" y="333375"/>
                  </a:lnTo>
                  <a:lnTo>
                    <a:pt x="2695575" y="323850"/>
                  </a:lnTo>
                </a:path>
                <a:path w="2752725" h="1276350">
                  <a:moveTo>
                    <a:pt x="2647950" y="304800"/>
                  </a:moveTo>
                  <a:lnTo>
                    <a:pt x="2647950" y="314325"/>
                  </a:lnTo>
                  <a:lnTo>
                    <a:pt x="2638425" y="314325"/>
                  </a:lnTo>
                  <a:lnTo>
                    <a:pt x="2638425" y="323850"/>
                  </a:lnTo>
                  <a:lnTo>
                    <a:pt x="2705100" y="323850"/>
                  </a:lnTo>
                  <a:lnTo>
                    <a:pt x="2705100" y="314325"/>
                  </a:lnTo>
                  <a:lnTo>
                    <a:pt x="2695575" y="314325"/>
                  </a:lnTo>
                  <a:lnTo>
                    <a:pt x="2695575" y="304800"/>
                  </a:lnTo>
                </a:path>
                <a:path w="2752725" h="1276350">
                  <a:moveTo>
                    <a:pt x="2647950" y="285750"/>
                  </a:moveTo>
                  <a:lnTo>
                    <a:pt x="2647950" y="295275"/>
                  </a:lnTo>
                  <a:lnTo>
                    <a:pt x="2638425" y="304800"/>
                  </a:lnTo>
                  <a:lnTo>
                    <a:pt x="2705100" y="304800"/>
                  </a:lnTo>
                  <a:lnTo>
                    <a:pt x="2695575" y="295275"/>
                  </a:lnTo>
                  <a:lnTo>
                    <a:pt x="2695575" y="285750"/>
                  </a:lnTo>
                </a:path>
                <a:path w="2752725" h="1276350">
                  <a:moveTo>
                    <a:pt x="2686050" y="409575"/>
                  </a:moveTo>
                  <a:lnTo>
                    <a:pt x="2676525" y="409575"/>
                  </a:lnTo>
                </a:path>
                <a:path w="2752725" h="1276350">
                  <a:moveTo>
                    <a:pt x="2705100" y="409575"/>
                  </a:moveTo>
                  <a:lnTo>
                    <a:pt x="2638425" y="409575"/>
                  </a:lnTo>
                </a:path>
                <a:path w="2752725" h="1276350">
                  <a:moveTo>
                    <a:pt x="2714625" y="428625"/>
                  </a:moveTo>
                  <a:lnTo>
                    <a:pt x="2628900" y="428625"/>
                  </a:lnTo>
                </a:path>
                <a:path w="2752725" h="1276350">
                  <a:moveTo>
                    <a:pt x="2724150" y="428625"/>
                  </a:moveTo>
                  <a:lnTo>
                    <a:pt x="2619375" y="428625"/>
                  </a:lnTo>
                </a:path>
                <a:path w="2752725" h="1276350">
                  <a:moveTo>
                    <a:pt x="2714625" y="438150"/>
                  </a:moveTo>
                  <a:lnTo>
                    <a:pt x="2628900" y="438150"/>
                  </a:lnTo>
                </a:path>
                <a:path w="2752725" h="1276350">
                  <a:moveTo>
                    <a:pt x="2724150" y="438150"/>
                  </a:moveTo>
                  <a:lnTo>
                    <a:pt x="2619375" y="438150"/>
                  </a:lnTo>
                </a:path>
                <a:path w="2752725" h="1276350">
                  <a:moveTo>
                    <a:pt x="2695575" y="371475"/>
                  </a:moveTo>
                  <a:lnTo>
                    <a:pt x="2647950" y="371475"/>
                  </a:lnTo>
                  <a:lnTo>
                    <a:pt x="2657475" y="371475"/>
                  </a:lnTo>
                </a:path>
                <a:path w="2752725" h="1276350">
                  <a:moveTo>
                    <a:pt x="2695575" y="390525"/>
                  </a:moveTo>
                  <a:lnTo>
                    <a:pt x="2647950" y="390525"/>
                  </a:lnTo>
                  <a:lnTo>
                    <a:pt x="2657475" y="390525"/>
                  </a:lnTo>
                </a:path>
                <a:path w="2752725" h="1276350">
                  <a:moveTo>
                    <a:pt x="2724150" y="457200"/>
                  </a:moveTo>
                  <a:lnTo>
                    <a:pt x="2714625" y="457200"/>
                  </a:lnTo>
                  <a:lnTo>
                    <a:pt x="2714625" y="447675"/>
                  </a:lnTo>
                  <a:lnTo>
                    <a:pt x="2628900" y="447675"/>
                  </a:lnTo>
                  <a:lnTo>
                    <a:pt x="2628900" y="457200"/>
                  </a:lnTo>
                  <a:lnTo>
                    <a:pt x="2628900" y="476250"/>
                  </a:lnTo>
                  <a:lnTo>
                    <a:pt x="2628900" y="485775"/>
                  </a:lnTo>
                  <a:lnTo>
                    <a:pt x="2714625" y="485775"/>
                  </a:lnTo>
                  <a:lnTo>
                    <a:pt x="2724150" y="476250"/>
                  </a:lnTo>
                  <a:lnTo>
                    <a:pt x="2724150" y="457200"/>
                  </a:lnTo>
                </a:path>
                <a:path w="2752725" h="1276350">
                  <a:moveTo>
                    <a:pt x="2647950" y="381000"/>
                  </a:moveTo>
                  <a:lnTo>
                    <a:pt x="2647950" y="390525"/>
                  </a:lnTo>
                  <a:lnTo>
                    <a:pt x="2638425" y="390525"/>
                  </a:lnTo>
                  <a:lnTo>
                    <a:pt x="2705100" y="390525"/>
                  </a:lnTo>
                  <a:lnTo>
                    <a:pt x="2695575" y="390525"/>
                  </a:lnTo>
                  <a:lnTo>
                    <a:pt x="2695575" y="381000"/>
                  </a:lnTo>
                </a:path>
                <a:path w="2752725" h="1276350">
                  <a:moveTo>
                    <a:pt x="2647950" y="361950"/>
                  </a:moveTo>
                  <a:lnTo>
                    <a:pt x="2647950" y="371475"/>
                  </a:lnTo>
                  <a:lnTo>
                    <a:pt x="2638425" y="381000"/>
                  </a:lnTo>
                  <a:lnTo>
                    <a:pt x="2705100" y="381000"/>
                  </a:lnTo>
                  <a:lnTo>
                    <a:pt x="2695575" y="371475"/>
                  </a:lnTo>
                  <a:lnTo>
                    <a:pt x="2695575" y="361950"/>
                  </a:lnTo>
                </a:path>
                <a:path w="2752725" h="1276350">
                  <a:moveTo>
                    <a:pt x="2619375" y="438150"/>
                  </a:moveTo>
                  <a:lnTo>
                    <a:pt x="2619375" y="504825"/>
                  </a:lnTo>
                </a:path>
                <a:path w="2752725" h="1276350">
                  <a:moveTo>
                    <a:pt x="2619375" y="438150"/>
                  </a:moveTo>
                  <a:lnTo>
                    <a:pt x="2619375" y="428625"/>
                  </a:lnTo>
                </a:path>
                <a:path w="2752725" h="1276350">
                  <a:moveTo>
                    <a:pt x="2647950" y="400050"/>
                  </a:moveTo>
                  <a:lnTo>
                    <a:pt x="2647950" y="409575"/>
                  </a:lnTo>
                </a:path>
                <a:path w="2752725" h="1276350">
                  <a:moveTo>
                    <a:pt x="2657475" y="409575"/>
                  </a:moveTo>
                  <a:lnTo>
                    <a:pt x="2647950" y="409575"/>
                  </a:lnTo>
                  <a:lnTo>
                    <a:pt x="2638425" y="409575"/>
                  </a:lnTo>
                </a:path>
                <a:path w="2752725" h="1276350">
                  <a:moveTo>
                    <a:pt x="2638425" y="428625"/>
                  </a:moveTo>
                  <a:lnTo>
                    <a:pt x="2647950" y="409575"/>
                  </a:lnTo>
                </a:path>
                <a:path w="2752725" h="1276350">
                  <a:moveTo>
                    <a:pt x="2628900" y="428625"/>
                  </a:moveTo>
                  <a:lnTo>
                    <a:pt x="2638425" y="409575"/>
                  </a:lnTo>
                </a:path>
                <a:path w="2752725" h="1276350">
                  <a:moveTo>
                    <a:pt x="2638425" y="428625"/>
                  </a:moveTo>
                  <a:lnTo>
                    <a:pt x="2647950" y="409575"/>
                  </a:lnTo>
                </a:path>
                <a:path w="2752725" h="1276350">
                  <a:moveTo>
                    <a:pt x="2657475" y="428625"/>
                  </a:moveTo>
                  <a:lnTo>
                    <a:pt x="2657475" y="409575"/>
                  </a:lnTo>
                </a:path>
                <a:path w="2752725" h="1276350">
                  <a:moveTo>
                    <a:pt x="2667000" y="409575"/>
                  </a:moveTo>
                  <a:lnTo>
                    <a:pt x="2667000" y="428625"/>
                  </a:lnTo>
                  <a:lnTo>
                    <a:pt x="2676525" y="428625"/>
                  </a:lnTo>
                </a:path>
                <a:path w="2752725" h="1276350">
                  <a:moveTo>
                    <a:pt x="2676525" y="409575"/>
                  </a:moveTo>
                  <a:lnTo>
                    <a:pt x="2676525" y="428625"/>
                  </a:lnTo>
                </a:path>
                <a:path w="2752725" h="1276350">
                  <a:moveTo>
                    <a:pt x="2667000" y="409575"/>
                  </a:moveTo>
                  <a:lnTo>
                    <a:pt x="2657475" y="409575"/>
                  </a:lnTo>
                </a:path>
                <a:path w="2752725" h="1276350">
                  <a:moveTo>
                    <a:pt x="2724150" y="438150"/>
                  </a:moveTo>
                  <a:lnTo>
                    <a:pt x="2724150" y="504825"/>
                  </a:lnTo>
                </a:path>
                <a:path w="2752725" h="1276350">
                  <a:moveTo>
                    <a:pt x="2724150" y="438150"/>
                  </a:moveTo>
                  <a:lnTo>
                    <a:pt x="2724150" y="428625"/>
                  </a:lnTo>
                </a:path>
                <a:path w="2752725" h="1276350">
                  <a:moveTo>
                    <a:pt x="2695575" y="400050"/>
                  </a:moveTo>
                  <a:lnTo>
                    <a:pt x="2695575" y="409575"/>
                  </a:lnTo>
                  <a:lnTo>
                    <a:pt x="2686050" y="409575"/>
                  </a:lnTo>
                </a:path>
                <a:path w="2752725" h="1276350">
                  <a:moveTo>
                    <a:pt x="2686050" y="428625"/>
                  </a:moveTo>
                  <a:lnTo>
                    <a:pt x="2686050" y="409575"/>
                  </a:lnTo>
                </a:path>
                <a:path w="2752725" h="1276350">
                  <a:moveTo>
                    <a:pt x="2695575" y="428625"/>
                  </a:moveTo>
                  <a:lnTo>
                    <a:pt x="2686050" y="409575"/>
                  </a:lnTo>
                </a:path>
                <a:path w="2752725" h="1276350">
                  <a:moveTo>
                    <a:pt x="2705100" y="428625"/>
                  </a:moveTo>
                  <a:lnTo>
                    <a:pt x="2705100" y="409575"/>
                  </a:lnTo>
                </a:path>
                <a:path w="2752725" h="1276350">
                  <a:moveTo>
                    <a:pt x="2705100" y="428625"/>
                  </a:moveTo>
                  <a:lnTo>
                    <a:pt x="2695575" y="409575"/>
                  </a:lnTo>
                </a:path>
                <a:path w="2752725" h="1276350">
                  <a:moveTo>
                    <a:pt x="2714625" y="428625"/>
                  </a:moveTo>
                  <a:lnTo>
                    <a:pt x="2705100" y="409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6761162" y="4403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6746875" y="4403725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28575" y="0"/>
                  </a:moveTo>
                  <a:lnTo>
                    <a:pt x="28575" y="19050"/>
                  </a:lnTo>
                  <a:lnTo>
                    <a:pt x="28575" y="9525"/>
                  </a:lnTo>
                </a:path>
                <a:path w="38100" h="19050">
                  <a:moveTo>
                    <a:pt x="19050" y="19050"/>
                  </a:moveTo>
                  <a:lnTo>
                    <a:pt x="19050" y="9525"/>
                  </a:lnTo>
                </a:path>
                <a:path w="38100" h="19050">
                  <a:moveTo>
                    <a:pt x="38100" y="19050"/>
                  </a:moveTo>
                  <a:lnTo>
                    <a:pt x="38100" y="9525"/>
                  </a:lnTo>
                </a:path>
                <a:path w="38100" h="19050">
                  <a:moveTo>
                    <a:pt x="9525" y="19050"/>
                  </a:moveTo>
                  <a:lnTo>
                    <a:pt x="9525" y="9525"/>
                  </a:lnTo>
                  <a:lnTo>
                    <a:pt x="19050" y="9525"/>
                  </a:lnTo>
                </a:path>
                <a:path w="38100" h="19050">
                  <a:moveTo>
                    <a:pt x="0" y="19050"/>
                  </a:moveTo>
                  <a:lnTo>
                    <a:pt x="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6751637" y="4403724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47625" h="19050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6584950" y="4260850"/>
              <a:ext cx="209550" cy="200025"/>
            </a:xfrm>
            <a:custGeom>
              <a:avLst/>
              <a:gdLst/>
              <a:ahLst/>
              <a:cxnLst/>
              <a:rect l="l" t="t" r="r" b="b"/>
              <a:pathLst>
                <a:path w="209550" h="200025">
                  <a:moveTo>
                    <a:pt x="209550" y="161925"/>
                  </a:moveTo>
                  <a:lnTo>
                    <a:pt x="209550" y="152400"/>
                  </a:lnTo>
                </a:path>
                <a:path w="209550" h="200025">
                  <a:moveTo>
                    <a:pt x="161925" y="161925"/>
                  </a:moveTo>
                  <a:lnTo>
                    <a:pt x="114300" y="161925"/>
                  </a:lnTo>
                </a:path>
                <a:path w="209550" h="200025">
                  <a:moveTo>
                    <a:pt x="152400" y="161925"/>
                  </a:moveTo>
                  <a:lnTo>
                    <a:pt x="142875" y="161925"/>
                  </a:lnTo>
                  <a:lnTo>
                    <a:pt x="114300" y="161925"/>
                  </a:lnTo>
                </a:path>
                <a:path w="209550" h="200025">
                  <a:moveTo>
                    <a:pt x="161925" y="171450"/>
                  </a:moveTo>
                  <a:lnTo>
                    <a:pt x="142875" y="161925"/>
                  </a:lnTo>
                  <a:lnTo>
                    <a:pt x="152400" y="161925"/>
                  </a:lnTo>
                </a:path>
                <a:path w="209550" h="200025">
                  <a:moveTo>
                    <a:pt x="171450" y="171450"/>
                  </a:moveTo>
                  <a:lnTo>
                    <a:pt x="161925" y="171450"/>
                  </a:lnTo>
                </a:path>
                <a:path w="209550" h="200025">
                  <a:moveTo>
                    <a:pt x="152400" y="161925"/>
                  </a:moveTo>
                  <a:lnTo>
                    <a:pt x="171450" y="161925"/>
                  </a:lnTo>
                </a:path>
                <a:path w="209550" h="200025">
                  <a:moveTo>
                    <a:pt x="180975" y="171450"/>
                  </a:moveTo>
                  <a:lnTo>
                    <a:pt x="171450" y="171450"/>
                  </a:lnTo>
                </a:path>
                <a:path w="209550" h="200025">
                  <a:moveTo>
                    <a:pt x="180975" y="161925"/>
                  </a:moveTo>
                  <a:lnTo>
                    <a:pt x="171450" y="161925"/>
                  </a:lnTo>
                </a:path>
                <a:path w="209550" h="200025">
                  <a:moveTo>
                    <a:pt x="190500" y="171450"/>
                  </a:moveTo>
                  <a:lnTo>
                    <a:pt x="180975" y="171450"/>
                  </a:lnTo>
                </a:path>
                <a:path w="209550" h="200025">
                  <a:moveTo>
                    <a:pt x="190500" y="161925"/>
                  </a:moveTo>
                  <a:lnTo>
                    <a:pt x="190500" y="171450"/>
                  </a:lnTo>
                </a:path>
                <a:path w="209550" h="200025">
                  <a:moveTo>
                    <a:pt x="180975" y="161925"/>
                  </a:moveTo>
                  <a:lnTo>
                    <a:pt x="180975" y="171450"/>
                  </a:lnTo>
                </a:path>
                <a:path w="209550" h="200025">
                  <a:moveTo>
                    <a:pt x="180975" y="161925"/>
                  </a:moveTo>
                  <a:lnTo>
                    <a:pt x="190500" y="161925"/>
                  </a:lnTo>
                </a:path>
                <a:path w="209550" h="200025">
                  <a:moveTo>
                    <a:pt x="180975" y="171450"/>
                  </a:moveTo>
                  <a:lnTo>
                    <a:pt x="190500" y="171450"/>
                  </a:lnTo>
                </a:path>
                <a:path w="209550" h="200025">
                  <a:moveTo>
                    <a:pt x="200025" y="161925"/>
                  </a:moveTo>
                  <a:lnTo>
                    <a:pt x="190500" y="161925"/>
                  </a:lnTo>
                </a:path>
                <a:path w="209550" h="200025">
                  <a:moveTo>
                    <a:pt x="200025" y="161925"/>
                  </a:moveTo>
                  <a:lnTo>
                    <a:pt x="200025" y="171450"/>
                  </a:lnTo>
                </a:path>
                <a:path w="209550" h="200025">
                  <a:moveTo>
                    <a:pt x="171450" y="171450"/>
                  </a:moveTo>
                  <a:lnTo>
                    <a:pt x="161925" y="171450"/>
                  </a:lnTo>
                </a:path>
                <a:path w="209550" h="200025">
                  <a:moveTo>
                    <a:pt x="171450" y="161925"/>
                  </a:moveTo>
                  <a:lnTo>
                    <a:pt x="161925" y="161925"/>
                  </a:lnTo>
                  <a:lnTo>
                    <a:pt x="161925" y="171450"/>
                  </a:lnTo>
                </a:path>
                <a:path w="209550" h="200025">
                  <a:moveTo>
                    <a:pt x="171450" y="161925"/>
                  </a:moveTo>
                  <a:lnTo>
                    <a:pt x="171450" y="171450"/>
                  </a:lnTo>
                </a:path>
                <a:path w="209550" h="200025">
                  <a:moveTo>
                    <a:pt x="180975" y="161925"/>
                  </a:moveTo>
                  <a:lnTo>
                    <a:pt x="171450" y="161925"/>
                  </a:lnTo>
                </a:path>
                <a:path w="209550" h="200025">
                  <a:moveTo>
                    <a:pt x="161925" y="161925"/>
                  </a:moveTo>
                  <a:lnTo>
                    <a:pt x="171450" y="161925"/>
                  </a:lnTo>
                </a:path>
                <a:path w="209550" h="200025">
                  <a:moveTo>
                    <a:pt x="200025" y="171450"/>
                  </a:moveTo>
                  <a:lnTo>
                    <a:pt x="209550" y="171450"/>
                  </a:lnTo>
                </a:path>
                <a:path w="209550" h="200025">
                  <a:moveTo>
                    <a:pt x="200025" y="161925"/>
                  </a:moveTo>
                  <a:lnTo>
                    <a:pt x="209550" y="161925"/>
                  </a:lnTo>
                  <a:lnTo>
                    <a:pt x="209550" y="171450"/>
                  </a:lnTo>
                </a:path>
                <a:path w="209550" h="200025">
                  <a:moveTo>
                    <a:pt x="209550" y="161925"/>
                  </a:moveTo>
                  <a:lnTo>
                    <a:pt x="209550" y="171450"/>
                  </a:lnTo>
                </a:path>
                <a:path w="209550" h="200025">
                  <a:moveTo>
                    <a:pt x="200025" y="171450"/>
                  </a:moveTo>
                  <a:lnTo>
                    <a:pt x="190500" y="171450"/>
                  </a:lnTo>
                </a:path>
                <a:path w="209550" h="200025">
                  <a:moveTo>
                    <a:pt x="209550" y="171450"/>
                  </a:moveTo>
                  <a:lnTo>
                    <a:pt x="200025" y="171450"/>
                  </a:lnTo>
                </a:path>
                <a:path w="209550" h="200025">
                  <a:moveTo>
                    <a:pt x="161925" y="152400"/>
                  </a:moveTo>
                  <a:lnTo>
                    <a:pt x="161925" y="142875"/>
                  </a:lnTo>
                </a:path>
                <a:path w="209550" h="200025">
                  <a:moveTo>
                    <a:pt x="171450" y="142875"/>
                  </a:moveTo>
                  <a:lnTo>
                    <a:pt x="171450" y="152400"/>
                  </a:lnTo>
                </a:path>
                <a:path w="209550" h="200025">
                  <a:moveTo>
                    <a:pt x="180975" y="152400"/>
                  </a:moveTo>
                  <a:lnTo>
                    <a:pt x="180975" y="142875"/>
                  </a:lnTo>
                </a:path>
                <a:path w="209550" h="200025">
                  <a:moveTo>
                    <a:pt x="190500" y="142875"/>
                  </a:moveTo>
                  <a:lnTo>
                    <a:pt x="190500" y="152400"/>
                  </a:lnTo>
                </a:path>
                <a:path w="209550" h="200025">
                  <a:moveTo>
                    <a:pt x="190500" y="142875"/>
                  </a:moveTo>
                  <a:lnTo>
                    <a:pt x="180975" y="142875"/>
                  </a:lnTo>
                </a:path>
                <a:path w="209550" h="200025">
                  <a:moveTo>
                    <a:pt x="180975" y="152400"/>
                  </a:moveTo>
                  <a:lnTo>
                    <a:pt x="171450" y="152400"/>
                  </a:lnTo>
                </a:path>
                <a:path w="209550" h="200025">
                  <a:moveTo>
                    <a:pt x="161925" y="142875"/>
                  </a:moveTo>
                  <a:lnTo>
                    <a:pt x="171450" y="142875"/>
                  </a:lnTo>
                </a:path>
                <a:path w="209550" h="200025">
                  <a:moveTo>
                    <a:pt x="209550" y="142875"/>
                  </a:moveTo>
                  <a:lnTo>
                    <a:pt x="209550" y="152400"/>
                  </a:lnTo>
                </a:path>
                <a:path w="209550" h="200025">
                  <a:moveTo>
                    <a:pt x="209550" y="142875"/>
                  </a:moveTo>
                  <a:lnTo>
                    <a:pt x="200025" y="142875"/>
                  </a:lnTo>
                </a:path>
                <a:path w="209550" h="200025">
                  <a:moveTo>
                    <a:pt x="200025" y="152400"/>
                  </a:moveTo>
                  <a:lnTo>
                    <a:pt x="200025" y="142875"/>
                  </a:lnTo>
                </a:path>
                <a:path w="209550" h="200025">
                  <a:moveTo>
                    <a:pt x="85725" y="0"/>
                  </a:moveTo>
                  <a:lnTo>
                    <a:pt x="28575" y="0"/>
                  </a:lnTo>
                </a:path>
                <a:path w="209550" h="200025">
                  <a:moveTo>
                    <a:pt x="85725" y="19050"/>
                  </a:moveTo>
                  <a:lnTo>
                    <a:pt x="28575" y="19050"/>
                  </a:lnTo>
                </a:path>
                <a:path w="209550" h="200025">
                  <a:moveTo>
                    <a:pt x="85725" y="38100"/>
                  </a:moveTo>
                  <a:lnTo>
                    <a:pt x="28575" y="38100"/>
                  </a:lnTo>
                </a:path>
                <a:path w="209550" h="200025">
                  <a:moveTo>
                    <a:pt x="85725" y="47625"/>
                  </a:moveTo>
                  <a:lnTo>
                    <a:pt x="28575" y="47625"/>
                  </a:lnTo>
                </a:path>
                <a:path w="209550" h="200025">
                  <a:moveTo>
                    <a:pt x="19050" y="38100"/>
                  </a:moveTo>
                  <a:lnTo>
                    <a:pt x="19050" y="47625"/>
                  </a:lnTo>
                  <a:lnTo>
                    <a:pt x="9525" y="47625"/>
                  </a:lnTo>
                  <a:lnTo>
                    <a:pt x="9525" y="57150"/>
                  </a:lnTo>
                  <a:lnTo>
                    <a:pt x="95250" y="57150"/>
                  </a:lnTo>
                  <a:lnTo>
                    <a:pt x="95250" y="47625"/>
                  </a:lnTo>
                  <a:lnTo>
                    <a:pt x="85725" y="47625"/>
                  </a:lnTo>
                  <a:lnTo>
                    <a:pt x="85725" y="38100"/>
                  </a:lnTo>
                </a:path>
                <a:path w="209550" h="200025">
                  <a:moveTo>
                    <a:pt x="19050" y="28575"/>
                  </a:moveTo>
                  <a:lnTo>
                    <a:pt x="9525" y="38100"/>
                  </a:lnTo>
                  <a:lnTo>
                    <a:pt x="95250" y="38100"/>
                  </a:lnTo>
                  <a:lnTo>
                    <a:pt x="85725" y="28575"/>
                  </a:lnTo>
                </a:path>
                <a:path w="209550" h="200025">
                  <a:moveTo>
                    <a:pt x="19050" y="9525"/>
                  </a:moveTo>
                  <a:lnTo>
                    <a:pt x="1905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95250" y="28575"/>
                  </a:lnTo>
                  <a:lnTo>
                    <a:pt x="95250" y="19050"/>
                  </a:lnTo>
                  <a:lnTo>
                    <a:pt x="85725" y="19050"/>
                  </a:lnTo>
                  <a:lnTo>
                    <a:pt x="85725" y="9525"/>
                  </a:lnTo>
                </a:path>
                <a:path w="209550" h="200025">
                  <a:moveTo>
                    <a:pt x="66675" y="200025"/>
                  </a:moveTo>
                  <a:lnTo>
                    <a:pt x="57150" y="200025"/>
                  </a:lnTo>
                </a:path>
                <a:path w="209550" h="200025">
                  <a:moveTo>
                    <a:pt x="95250" y="142875"/>
                  </a:moveTo>
                  <a:lnTo>
                    <a:pt x="19050" y="142875"/>
                  </a:lnTo>
                </a:path>
                <a:path w="209550" h="200025">
                  <a:moveTo>
                    <a:pt x="104775" y="161925"/>
                  </a:moveTo>
                  <a:lnTo>
                    <a:pt x="0" y="161925"/>
                  </a:lnTo>
                </a:path>
                <a:path w="209550" h="200025">
                  <a:moveTo>
                    <a:pt x="95250" y="142875"/>
                  </a:moveTo>
                  <a:lnTo>
                    <a:pt x="9525" y="142875"/>
                  </a:lnTo>
                  <a:lnTo>
                    <a:pt x="19050" y="142875"/>
                  </a:lnTo>
                </a:path>
                <a:path w="209550" h="200025">
                  <a:moveTo>
                    <a:pt x="76200" y="161925"/>
                  </a:moveTo>
                  <a:lnTo>
                    <a:pt x="57150" y="161925"/>
                  </a:lnTo>
                </a:path>
                <a:path w="209550" h="200025">
                  <a:moveTo>
                    <a:pt x="95250" y="171450"/>
                  </a:moveTo>
                  <a:lnTo>
                    <a:pt x="9525" y="171450"/>
                  </a:lnTo>
                </a:path>
                <a:path w="209550" h="200025">
                  <a:moveTo>
                    <a:pt x="95250" y="180975"/>
                  </a:moveTo>
                  <a:lnTo>
                    <a:pt x="9525" y="180975"/>
                  </a:lnTo>
                </a:path>
                <a:path w="209550" h="200025">
                  <a:moveTo>
                    <a:pt x="85725" y="200025"/>
                  </a:moveTo>
                  <a:lnTo>
                    <a:pt x="19050" y="200025"/>
                  </a:lnTo>
                </a:path>
                <a:path w="209550" h="200025">
                  <a:moveTo>
                    <a:pt x="85725" y="66675"/>
                  </a:moveTo>
                  <a:lnTo>
                    <a:pt x="28575" y="66675"/>
                  </a:lnTo>
                </a:path>
                <a:path w="209550" h="200025">
                  <a:moveTo>
                    <a:pt x="85725" y="76200"/>
                  </a:moveTo>
                  <a:lnTo>
                    <a:pt x="28575" y="76200"/>
                  </a:lnTo>
                </a:path>
                <a:path w="209550" h="200025">
                  <a:moveTo>
                    <a:pt x="85725" y="95250"/>
                  </a:moveTo>
                  <a:lnTo>
                    <a:pt x="28575" y="95250"/>
                  </a:lnTo>
                </a:path>
                <a:path w="209550" h="200025">
                  <a:moveTo>
                    <a:pt x="85725" y="104775"/>
                  </a:moveTo>
                  <a:lnTo>
                    <a:pt x="28575" y="104775"/>
                  </a:lnTo>
                </a:path>
                <a:path w="209550" h="200025">
                  <a:moveTo>
                    <a:pt x="85725" y="123825"/>
                  </a:moveTo>
                  <a:lnTo>
                    <a:pt x="28575" y="123825"/>
                  </a:lnTo>
                </a:path>
                <a:path w="209550" h="200025">
                  <a:moveTo>
                    <a:pt x="19050" y="114300"/>
                  </a:moveTo>
                  <a:lnTo>
                    <a:pt x="19050" y="123825"/>
                  </a:lnTo>
                  <a:lnTo>
                    <a:pt x="9525" y="123825"/>
                  </a:lnTo>
                  <a:lnTo>
                    <a:pt x="9525" y="133350"/>
                  </a:lnTo>
                  <a:lnTo>
                    <a:pt x="95250" y="133350"/>
                  </a:lnTo>
                  <a:lnTo>
                    <a:pt x="95250" y="123825"/>
                  </a:lnTo>
                  <a:lnTo>
                    <a:pt x="85725" y="123825"/>
                  </a:lnTo>
                  <a:lnTo>
                    <a:pt x="85725" y="114300"/>
                  </a:lnTo>
                </a:path>
                <a:path w="209550" h="200025">
                  <a:moveTo>
                    <a:pt x="19050" y="95250"/>
                  </a:moveTo>
                  <a:lnTo>
                    <a:pt x="19050" y="104775"/>
                  </a:lnTo>
                  <a:lnTo>
                    <a:pt x="9525" y="114300"/>
                  </a:lnTo>
                  <a:lnTo>
                    <a:pt x="95250" y="114300"/>
                  </a:lnTo>
                  <a:lnTo>
                    <a:pt x="85725" y="104775"/>
                  </a:lnTo>
                  <a:lnTo>
                    <a:pt x="85725" y="95250"/>
                  </a:lnTo>
                </a:path>
                <a:path w="209550" h="200025">
                  <a:moveTo>
                    <a:pt x="19050" y="85725"/>
                  </a:moveTo>
                  <a:lnTo>
                    <a:pt x="19050" y="95250"/>
                  </a:lnTo>
                  <a:lnTo>
                    <a:pt x="9525" y="95250"/>
                  </a:lnTo>
                  <a:lnTo>
                    <a:pt x="95250" y="95250"/>
                  </a:lnTo>
                  <a:lnTo>
                    <a:pt x="85725" y="95250"/>
                  </a:lnTo>
                  <a:lnTo>
                    <a:pt x="85725" y="85725"/>
                  </a:lnTo>
                </a:path>
                <a:path w="209550" h="200025">
                  <a:moveTo>
                    <a:pt x="19050" y="66675"/>
                  </a:moveTo>
                  <a:lnTo>
                    <a:pt x="19050" y="76200"/>
                  </a:lnTo>
                  <a:lnTo>
                    <a:pt x="9525" y="85725"/>
                  </a:lnTo>
                  <a:lnTo>
                    <a:pt x="95250" y="85725"/>
                  </a:lnTo>
                  <a:lnTo>
                    <a:pt x="85725" y="76200"/>
                  </a:lnTo>
                  <a:lnTo>
                    <a:pt x="85725" y="66675"/>
                  </a:lnTo>
                </a:path>
                <a:path w="209550" h="200025">
                  <a:moveTo>
                    <a:pt x="19050" y="57150"/>
                  </a:moveTo>
                  <a:lnTo>
                    <a:pt x="19050" y="66675"/>
                  </a:lnTo>
                  <a:lnTo>
                    <a:pt x="9525" y="66675"/>
                  </a:lnTo>
                  <a:lnTo>
                    <a:pt x="95250" y="66675"/>
                  </a:lnTo>
                  <a:lnTo>
                    <a:pt x="85725" y="66675"/>
                  </a:lnTo>
                  <a:lnTo>
                    <a:pt x="85725" y="57150"/>
                  </a:lnTo>
                </a:path>
                <a:path w="209550" h="200025">
                  <a:moveTo>
                    <a:pt x="9525" y="180975"/>
                  </a:moveTo>
                  <a:lnTo>
                    <a:pt x="19050" y="2000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6637337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6584950" y="4403725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47625" y="57150"/>
                  </a:moveTo>
                  <a:lnTo>
                    <a:pt x="47625" y="38100"/>
                  </a:lnTo>
                  <a:lnTo>
                    <a:pt x="57150" y="38100"/>
                  </a:lnTo>
                </a:path>
                <a:path w="57150" h="57150">
                  <a:moveTo>
                    <a:pt x="38100" y="38100"/>
                  </a:moveTo>
                  <a:lnTo>
                    <a:pt x="38100" y="57150"/>
                  </a:lnTo>
                </a:path>
                <a:path w="57150" h="57150">
                  <a:moveTo>
                    <a:pt x="19050" y="38100"/>
                  </a:moveTo>
                  <a:lnTo>
                    <a:pt x="28575" y="57150"/>
                  </a:lnTo>
                </a:path>
                <a:path w="57150" h="57150">
                  <a:moveTo>
                    <a:pt x="38100" y="57150"/>
                  </a:moveTo>
                  <a:lnTo>
                    <a:pt x="28575" y="57150"/>
                  </a:lnTo>
                  <a:lnTo>
                    <a:pt x="19050" y="57150"/>
                  </a:lnTo>
                </a:path>
                <a:path w="57150" h="57150">
                  <a:moveTo>
                    <a:pt x="47625" y="57150"/>
                  </a:moveTo>
                  <a:lnTo>
                    <a:pt x="38100" y="57150"/>
                  </a:lnTo>
                </a:path>
                <a:path w="57150" h="57150">
                  <a:moveTo>
                    <a:pt x="0" y="19050"/>
                  </a:moveTo>
                  <a:lnTo>
                    <a:pt x="19050" y="0"/>
                  </a:lnTo>
                  <a:lnTo>
                    <a:pt x="9525" y="19050"/>
                  </a:lnTo>
                </a:path>
                <a:path w="57150" h="57150">
                  <a:moveTo>
                    <a:pt x="19050" y="0"/>
                  </a:moveTo>
                  <a:lnTo>
                    <a:pt x="9525" y="19050"/>
                  </a:lnTo>
                </a:path>
                <a:path w="57150" h="57150">
                  <a:moveTo>
                    <a:pt x="28575" y="19050"/>
                  </a:moveTo>
                  <a:lnTo>
                    <a:pt x="9525" y="19050"/>
                  </a:lnTo>
                  <a:lnTo>
                    <a:pt x="0" y="19050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6627812" y="440372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6594475" y="439420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19050" y="28575"/>
                  </a:moveTo>
                  <a:lnTo>
                    <a:pt x="28575" y="9525"/>
                  </a:lnTo>
                </a:path>
                <a:path w="38100" h="47625">
                  <a:moveTo>
                    <a:pt x="19050" y="28575"/>
                  </a:moveTo>
                  <a:lnTo>
                    <a:pt x="19050" y="9525"/>
                  </a:lnTo>
                </a:path>
                <a:path w="38100" h="47625">
                  <a:moveTo>
                    <a:pt x="38100" y="28575"/>
                  </a:moveTo>
                  <a:lnTo>
                    <a:pt x="19050" y="28575"/>
                  </a:lnTo>
                </a:path>
                <a:path w="38100" h="47625">
                  <a:moveTo>
                    <a:pt x="0" y="47625"/>
                  </a:moveTo>
                  <a:lnTo>
                    <a:pt x="0" y="38100"/>
                  </a:lnTo>
                </a:path>
                <a:path w="38100" h="47625">
                  <a:moveTo>
                    <a:pt x="9525" y="0"/>
                  </a:move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6646862" y="44418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6556375" y="4213225"/>
              <a:ext cx="161925" cy="266700"/>
            </a:xfrm>
            <a:custGeom>
              <a:avLst/>
              <a:gdLst/>
              <a:ahLst/>
              <a:cxnLst/>
              <a:rect l="l" t="t" r="r" b="b"/>
              <a:pathLst>
                <a:path w="161925" h="266700">
                  <a:moveTo>
                    <a:pt x="123825" y="228600"/>
                  </a:moveTo>
                  <a:lnTo>
                    <a:pt x="114300" y="247650"/>
                  </a:lnTo>
                </a:path>
                <a:path w="161925" h="266700">
                  <a:moveTo>
                    <a:pt x="114300" y="228600"/>
                  </a:moveTo>
                  <a:lnTo>
                    <a:pt x="104775" y="247650"/>
                  </a:lnTo>
                </a:path>
                <a:path w="161925" h="266700">
                  <a:moveTo>
                    <a:pt x="114300" y="228600"/>
                  </a:moveTo>
                  <a:lnTo>
                    <a:pt x="114300" y="247650"/>
                  </a:lnTo>
                </a:path>
                <a:path w="161925" h="266700">
                  <a:moveTo>
                    <a:pt x="104775" y="228600"/>
                  </a:moveTo>
                  <a:lnTo>
                    <a:pt x="95250" y="247650"/>
                  </a:lnTo>
                </a:path>
                <a:path w="161925" h="266700">
                  <a:moveTo>
                    <a:pt x="104775" y="247650"/>
                  </a:moveTo>
                  <a:lnTo>
                    <a:pt x="95250" y="247650"/>
                  </a:lnTo>
                </a:path>
                <a:path w="161925" h="266700">
                  <a:moveTo>
                    <a:pt x="133350" y="209550"/>
                  </a:moveTo>
                  <a:lnTo>
                    <a:pt x="123825" y="209550"/>
                  </a:lnTo>
                </a:path>
                <a:path w="161925" h="266700">
                  <a:moveTo>
                    <a:pt x="133350" y="209550"/>
                  </a:moveTo>
                  <a:lnTo>
                    <a:pt x="123825" y="190500"/>
                  </a:lnTo>
                </a:path>
                <a:path w="161925" h="266700">
                  <a:moveTo>
                    <a:pt x="114300" y="190500"/>
                  </a:moveTo>
                  <a:lnTo>
                    <a:pt x="123825" y="209550"/>
                  </a:lnTo>
                </a:path>
                <a:path w="161925" h="266700">
                  <a:moveTo>
                    <a:pt x="104775" y="209550"/>
                  </a:moveTo>
                  <a:lnTo>
                    <a:pt x="104775" y="190500"/>
                  </a:lnTo>
                </a:path>
                <a:path w="161925" h="266700">
                  <a:moveTo>
                    <a:pt x="123825" y="209550"/>
                  </a:moveTo>
                  <a:lnTo>
                    <a:pt x="104775" y="209550"/>
                  </a:lnTo>
                </a:path>
                <a:path w="161925" h="266700">
                  <a:moveTo>
                    <a:pt x="123825" y="228600"/>
                  </a:moveTo>
                  <a:lnTo>
                    <a:pt x="123825" y="219075"/>
                  </a:lnTo>
                </a:path>
                <a:path w="161925" h="266700">
                  <a:moveTo>
                    <a:pt x="114300" y="180975"/>
                  </a:moveTo>
                  <a:lnTo>
                    <a:pt x="114300" y="190500"/>
                  </a:lnTo>
                </a:path>
                <a:path w="161925" h="266700">
                  <a:moveTo>
                    <a:pt x="161925" y="209550"/>
                  </a:moveTo>
                  <a:lnTo>
                    <a:pt x="161925" y="219075"/>
                  </a:lnTo>
                </a:path>
                <a:path w="161925" h="266700">
                  <a:moveTo>
                    <a:pt x="104775" y="257175"/>
                  </a:moveTo>
                  <a:lnTo>
                    <a:pt x="57150" y="257175"/>
                  </a:lnTo>
                  <a:lnTo>
                    <a:pt x="66675" y="257175"/>
                  </a:lnTo>
                </a:path>
                <a:path w="161925" h="266700">
                  <a:moveTo>
                    <a:pt x="57150" y="247650"/>
                  </a:moveTo>
                  <a:lnTo>
                    <a:pt x="57150" y="257175"/>
                  </a:lnTo>
                  <a:lnTo>
                    <a:pt x="47625" y="266700"/>
                  </a:lnTo>
                  <a:lnTo>
                    <a:pt x="114300" y="266700"/>
                  </a:lnTo>
                  <a:lnTo>
                    <a:pt x="104775" y="257175"/>
                  </a:lnTo>
                  <a:lnTo>
                    <a:pt x="104775" y="247650"/>
                  </a:lnTo>
                </a:path>
                <a:path w="161925" h="266700">
                  <a:moveTo>
                    <a:pt x="1619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6494462" y="419417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6489700" y="4194175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9525" y="9525"/>
                  </a:moveTo>
                  <a:lnTo>
                    <a:pt x="9525" y="0"/>
                  </a:lnTo>
                </a:path>
                <a:path w="38100" h="19050">
                  <a:moveTo>
                    <a:pt x="19050" y="9525"/>
                  </a:moveTo>
                  <a:lnTo>
                    <a:pt x="19050" y="0"/>
                  </a:lnTo>
                </a:path>
                <a:path w="38100" h="19050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</a:path>
                <a:path w="38100" h="19050">
                  <a:moveTo>
                    <a:pt x="28575" y="9525"/>
                  </a:moveTo>
                  <a:lnTo>
                    <a:pt x="28575" y="0"/>
                  </a:lnTo>
                </a:path>
                <a:path w="38100" h="19050">
                  <a:moveTo>
                    <a:pt x="38100" y="9525"/>
                  </a:moveTo>
                  <a:lnTo>
                    <a:pt x="38100" y="0"/>
                  </a:lnTo>
                  <a:lnTo>
                    <a:pt x="3810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/>
            <p:cNvSpPr/>
            <p:nvPr/>
          </p:nvSpPr>
          <p:spPr>
            <a:xfrm>
              <a:off x="6484937" y="4194174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38100" h="19050">
                  <a:moveTo>
                    <a:pt x="38100" y="0"/>
                  </a:moveTo>
                  <a:lnTo>
                    <a:pt x="28575" y="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6108700" y="4194175"/>
              <a:ext cx="581025" cy="219075"/>
            </a:xfrm>
            <a:custGeom>
              <a:avLst/>
              <a:gdLst/>
              <a:ahLst/>
              <a:cxnLst/>
              <a:rect l="l" t="t" r="r" b="b"/>
              <a:pathLst>
                <a:path w="581025" h="219075">
                  <a:moveTo>
                    <a:pt x="371475" y="9525"/>
                  </a:moveTo>
                  <a:lnTo>
                    <a:pt x="371475" y="0"/>
                  </a:lnTo>
                </a:path>
                <a:path w="581025" h="219075">
                  <a:moveTo>
                    <a:pt x="419100" y="19050"/>
                  </a:moveTo>
                  <a:lnTo>
                    <a:pt x="466725" y="19050"/>
                  </a:lnTo>
                  <a:lnTo>
                    <a:pt x="466725" y="9525"/>
                  </a:lnTo>
                </a:path>
                <a:path w="581025" h="219075">
                  <a:moveTo>
                    <a:pt x="438150" y="9525"/>
                  </a:moveTo>
                  <a:lnTo>
                    <a:pt x="466725" y="9525"/>
                  </a:lnTo>
                </a:path>
                <a:path w="581025" h="219075">
                  <a:moveTo>
                    <a:pt x="438150" y="19050"/>
                  </a:moveTo>
                  <a:lnTo>
                    <a:pt x="438150" y="9525"/>
                  </a:lnTo>
                </a:path>
                <a:path w="581025" h="219075">
                  <a:moveTo>
                    <a:pt x="428625" y="28575"/>
                  </a:moveTo>
                  <a:lnTo>
                    <a:pt x="438150" y="19050"/>
                  </a:lnTo>
                </a:path>
                <a:path w="581025" h="219075">
                  <a:moveTo>
                    <a:pt x="419100" y="28575"/>
                  </a:moveTo>
                  <a:lnTo>
                    <a:pt x="428625" y="28575"/>
                  </a:lnTo>
                </a:path>
                <a:path w="581025" h="219075">
                  <a:moveTo>
                    <a:pt x="438150" y="9525"/>
                  </a:moveTo>
                  <a:lnTo>
                    <a:pt x="419100" y="9525"/>
                  </a:lnTo>
                </a:path>
                <a:path w="581025" h="219075">
                  <a:moveTo>
                    <a:pt x="400050" y="28575"/>
                  </a:moveTo>
                  <a:lnTo>
                    <a:pt x="409575" y="28575"/>
                  </a:lnTo>
                </a:path>
                <a:path w="581025" h="219075">
                  <a:moveTo>
                    <a:pt x="419100" y="19050"/>
                  </a:moveTo>
                  <a:lnTo>
                    <a:pt x="419100" y="28575"/>
                  </a:lnTo>
                </a:path>
                <a:path w="581025" h="219075">
                  <a:moveTo>
                    <a:pt x="409575" y="19050"/>
                  </a:moveTo>
                  <a:lnTo>
                    <a:pt x="409575" y="28575"/>
                  </a:lnTo>
                </a:path>
                <a:path w="581025" h="219075">
                  <a:moveTo>
                    <a:pt x="400050" y="19050"/>
                  </a:moveTo>
                  <a:lnTo>
                    <a:pt x="400050" y="28575"/>
                  </a:lnTo>
                </a:path>
                <a:path w="581025" h="219075">
                  <a:moveTo>
                    <a:pt x="390525" y="19050"/>
                  </a:moveTo>
                  <a:lnTo>
                    <a:pt x="390525" y="28575"/>
                  </a:lnTo>
                </a:path>
                <a:path w="581025" h="219075">
                  <a:moveTo>
                    <a:pt x="400050" y="9525"/>
                  </a:moveTo>
                  <a:lnTo>
                    <a:pt x="409575" y="9525"/>
                  </a:lnTo>
                </a:path>
                <a:path w="581025" h="219075">
                  <a:moveTo>
                    <a:pt x="390525" y="19050"/>
                  </a:moveTo>
                  <a:lnTo>
                    <a:pt x="400050" y="19050"/>
                  </a:lnTo>
                </a:path>
                <a:path w="581025" h="219075">
                  <a:moveTo>
                    <a:pt x="390525" y="9525"/>
                  </a:moveTo>
                  <a:lnTo>
                    <a:pt x="390525" y="19050"/>
                  </a:lnTo>
                </a:path>
                <a:path w="581025" h="219075">
                  <a:moveTo>
                    <a:pt x="400050" y="9525"/>
                  </a:moveTo>
                  <a:lnTo>
                    <a:pt x="400050" y="19050"/>
                  </a:lnTo>
                </a:path>
                <a:path w="581025" h="219075">
                  <a:moveTo>
                    <a:pt x="400050" y="9525"/>
                  </a:moveTo>
                  <a:lnTo>
                    <a:pt x="400050" y="19050"/>
                  </a:lnTo>
                  <a:lnTo>
                    <a:pt x="390525" y="19050"/>
                  </a:lnTo>
                  <a:lnTo>
                    <a:pt x="390525" y="9525"/>
                  </a:lnTo>
                </a:path>
                <a:path w="581025" h="219075">
                  <a:moveTo>
                    <a:pt x="400050" y="28575"/>
                  </a:moveTo>
                  <a:lnTo>
                    <a:pt x="390525" y="28575"/>
                  </a:lnTo>
                </a:path>
                <a:path w="581025" h="219075">
                  <a:moveTo>
                    <a:pt x="381000" y="9525"/>
                  </a:moveTo>
                  <a:lnTo>
                    <a:pt x="390525" y="9525"/>
                  </a:lnTo>
                </a:path>
                <a:path w="581025" h="219075">
                  <a:moveTo>
                    <a:pt x="381000" y="9525"/>
                  </a:moveTo>
                  <a:lnTo>
                    <a:pt x="381000" y="19050"/>
                  </a:lnTo>
                </a:path>
                <a:path w="581025" h="219075">
                  <a:moveTo>
                    <a:pt x="409575" y="19050"/>
                  </a:moveTo>
                  <a:lnTo>
                    <a:pt x="419100" y="19050"/>
                  </a:lnTo>
                </a:path>
                <a:path w="581025" h="219075">
                  <a:moveTo>
                    <a:pt x="419100" y="9525"/>
                  </a:moveTo>
                  <a:lnTo>
                    <a:pt x="419100" y="19050"/>
                  </a:lnTo>
                </a:path>
                <a:path w="581025" h="219075">
                  <a:moveTo>
                    <a:pt x="409575" y="9525"/>
                  </a:moveTo>
                  <a:lnTo>
                    <a:pt x="409575" y="19050"/>
                  </a:lnTo>
                </a:path>
                <a:path w="581025" h="219075">
                  <a:moveTo>
                    <a:pt x="419100" y="9525"/>
                  </a:moveTo>
                  <a:lnTo>
                    <a:pt x="419100" y="19050"/>
                  </a:lnTo>
                  <a:lnTo>
                    <a:pt x="409575" y="19050"/>
                  </a:lnTo>
                  <a:lnTo>
                    <a:pt x="409575" y="9525"/>
                  </a:lnTo>
                </a:path>
                <a:path w="581025" h="219075">
                  <a:moveTo>
                    <a:pt x="419100" y="28575"/>
                  </a:moveTo>
                  <a:lnTo>
                    <a:pt x="409575" y="28575"/>
                  </a:lnTo>
                </a:path>
                <a:path w="581025" h="219075">
                  <a:moveTo>
                    <a:pt x="371475" y="28575"/>
                  </a:moveTo>
                  <a:lnTo>
                    <a:pt x="381000" y="28575"/>
                  </a:lnTo>
                </a:path>
                <a:path w="581025" h="219075">
                  <a:moveTo>
                    <a:pt x="381000" y="19050"/>
                  </a:moveTo>
                  <a:lnTo>
                    <a:pt x="381000" y="28575"/>
                  </a:lnTo>
                </a:path>
                <a:path w="581025" h="219075">
                  <a:moveTo>
                    <a:pt x="381000" y="9525"/>
                  </a:moveTo>
                  <a:lnTo>
                    <a:pt x="381000" y="19050"/>
                  </a:lnTo>
                  <a:lnTo>
                    <a:pt x="371475" y="9525"/>
                  </a:lnTo>
                  <a:lnTo>
                    <a:pt x="381000" y="9525"/>
                  </a:lnTo>
                </a:path>
                <a:path w="581025" h="219075">
                  <a:moveTo>
                    <a:pt x="371475" y="9525"/>
                  </a:moveTo>
                  <a:lnTo>
                    <a:pt x="371475" y="19050"/>
                  </a:lnTo>
                </a:path>
                <a:path w="581025" h="219075">
                  <a:moveTo>
                    <a:pt x="381000" y="9525"/>
                  </a:moveTo>
                  <a:lnTo>
                    <a:pt x="371475" y="9525"/>
                  </a:lnTo>
                </a:path>
                <a:path w="581025" h="219075">
                  <a:moveTo>
                    <a:pt x="371475" y="19050"/>
                  </a:moveTo>
                  <a:lnTo>
                    <a:pt x="371475" y="9525"/>
                  </a:lnTo>
                </a:path>
                <a:path w="581025" h="219075">
                  <a:moveTo>
                    <a:pt x="371475" y="19050"/>
                  </a:moveTo>
                  <a:lnTo>
                    <a:pt x="371475" y="28575"/>
                  </a:lnTo>
                </a:path>
                <a:path w="581025" h="219075">
                  <a:moveTo>
                    <a:pt x="381000" y="28575"/>
                  </a:moveTo>
                  <a:lnTo>
                    <a:pt x="390525" y="28575"/>
                  </a:lnTo>
                </a:path>
                <a:path w="581025" h="219075">
                  <a:moveTo>
                    <a:pt x="381000" y="9525"/>
                  </a:moveTo>
                  <a:lnTo>
                    <a:pt x="390525" y="9525"/>
                  </a:lnTo>
                </a:path>
                <a:path w="581025" h="219075">
                  <a:moveTo>
                    <a:pt x="371475" y="19050"/>
                  </a:moveTo>
                  <a:lnTo>
                    <a:pt x="381000" y="19050"/>
                  </a:lnTo>
                </a:path>
                <a:path w="581025" h="219075">
                  <a:moveTo>
                    <a:pt x="390525" y="0"/>
                  </a:moveTo>
                  <a:lnTo>
                    <a:pt x="400050" y="0"/>
                  </a:lnTo>
                </a:path>
                <a:path w="581025" h="219075">
                  <a:moveTo>
                    <a:pt x="390525" y="0"/>
                  </a:moveTo>
                  <a:lnTo>
                    <a:pt x="381000" y="0"/>
                  </a:lnTo>
                </a:path>
                <a:path w="581025" h="219075">
                  <a:moveTo>
                    <a:pt x="409575" y="0"/>
                  </a:moveTo>
                  <a:lnTo>
                    <a:pt x="419100" y="0"/>
                  </a:lnTo>
                </a:path>
                <a:path w="581025" h="219075">
                  <a:moveTo>
                    <a:pt x="381000" y="0"/>
                  </a:moveTo>
                  <a:lnTo>
                    <a:pt x="371475" y="0"/>
                  </a:lnTo>
                </a:path>
                <a:path w="581025" h="219075">
                  <a:moveTo>
                    <a:pt x="552450" y="28575"/>
                  </a:moveTo>
                  <a:lnTo>
                    <a:pt x="533400" y="28575"/>
                  </a:lnTo>
                </a:path>
                <a:path w="581025" h="219075">
                  <a:moveTo>
                    <a:pt x="571500" y="47625"/>
                  </a:moveTo>
                  <a:lnTo>
                    <a:pt x="485775" y="47625"/>
                  </a:lnTo>
                  <a:lnTo>
                    <a:pt x="495300" y="47625"/>
                  </a:lnTo>
                </a:path>
                <a:path w="581025" h="219075">
                  <a:moveTo>
                    <a:pt x="581025" y="28575"/>
                  </a:moveTo>
                  <a:lnTo>
                    <a:pt x="476250" y="28575"/>
                  </a:lnTo>
                </a:path>
                <a:path w="581025" h="219075">
                  <a:moveTo>
                    <a:pt x="571500" y="47625"/>
                  </a:moveTo>
                  <a:lnTo>
                    <a:pt x="495300" y="47625"/>
                  </a:lnTo>
                </a:path>
                <a:path w="581025" h="219075">
                  <a:moveTo>
                    <a:pt x="581025" y="19050"/>
                  </a:moveTo>
                  <a:lnTo>
                    <a:pt x="476250" y="19050"/>
                  </a:lnTo>
                </a:path>
                <a:path w="581025" h="219075">
                  <a:moveTo>
                    <a:pt x="561975" y="57150"/>
                  </a:moveTo>
                  <a:lnTo>
                    <a:pt x="504825" y="57150"/>
                  </a:lnTo>
                </a:path>
                <a:path w="581025" h="219075">
                  <a:moveTo>
                    <a:pt x="495300" y="47625"/>
                  </a:moveTo>
                  <a:lnTo>
                    <a:pt x="495300" y="57150"/>
                  </a:lnTo>
                  <a:lnTo>
                    <a:pt x="485775" y="57150"/>
                  </a:lnTo>
                  <a:lnTo>
                    <a:pt x="571500" y="57150"/>
                  </a:lnTo>
                  <a:lnTo>
                    <a:pt x="561975" y="57150"/>
                  </a:lnTo>
                  <a:lnTo>
                    <a:pt x="561975" y="47625"/>
                  </a:lnTo>
                </a:path>
                <a:path w="581025" h="219075">
                  <a:moveTo>
                    <a:pt x="495300" y="47625"/>
                  </a:moveTo>
                  <a:lnTo>
                    <a:pt x="485775" y="28575"/>
                  </a:lnTo>
                </a:path>
                <a:path w="581025" h="219075">
                  <a:moveTo>
                    <a:pt x="476250" y="28575"/>
                  </a:moveTo>
                  <a:lnTo>
                    <a:pt x="495300" y="47625"/>
                  </a:lnTo>
                </a:path>
                <a:path w="581025" h="219075">
                  <a:moveTo>
                    <a:pt x="504825" y="28575"/>
                  </a:moveTo>
                  <a:lnTo>
                    <a:pt x="485775" y="28575"/>
                  </a:lnTo>
                </a:path>
                <a:path w="581025" h="219075">
                  <a:moveTo>
                    <a:pt x="476250" y="28575"/>
                  </a:moveTo>
                  <a:lnTo>
                    <a:pt x="476250" y="19050"/>
                  </a:lnTo>
                </a:path>
                <a:path w="581025" h="219075">
                  <a:moveTo>
                    <a:pt x="485775" y="28575"/>
                  </a:moveTo>
                  <a:lnTo>
                    <a:pt x="476250" y="28575"/>
                  </a:lnTo>
                  <a:lnTo>
                    <a:pt x="485775" y="28575"/>
                  </a:lnTo>
                </a:path>
                <a:path w="581025" h="219075">
                  <a:moveTo>
                    <a:pt x="523875" y="28575"/>
                  </a:moveTo>
                  <a:lnTo>
                    <a:pt x="504825" y="28575"/>
                  </a:lnTo>
                  <a:lnTo>
                    <a:pt x="514350" y="47625"/>
                  </a:lnTo>
                </a:path>
                <a:path w="581025" h="219075">
                  <a:moveTo>
                    <a:pt x="504825" y="28575"/>
                  </a:moveTo>
                  <a:lnTo>
                    <a:pt x="504825" y="47625"/>
                  </a:lnTo>
                </a:path>
                <a:path w="581025" h="219075">
                  <a:moveTo>
                    <a:pt x="523875" y="28575"/>
                  </a:moveTo>
                  <a:lnTo>
                    <a:pt x="523875" y="47625"/>
                  </a:lnTo>
                </a:path>
                <a:path w="581025" h="219075">
                  <a:moveTo>
                    <a:pt x="533400" y="28575"/>
                  </a:moveTo>
                  <a:lnTo>
                    <a:pt x="533400" y="47625"/>
                  </a:lnTo>
                </a:path>
                <a:path w="581025" h="219075">
                  <a:moveTo>
                    <a:pt x="581025" y="28575"/>
                  </a:moveTo>
                  <a:lnTo>
                    <a:pt x="571500" y="28575"/>
                  </a:lnTo>
                </a:path>
                <a:path w="581025" h="219075">
                  <a:moveTo>
                    <a:pt x="581025" y="28575"/>
                  </a:moveTo>
                  <a:lnTo>
                    <a:pt x="571500" y="47625"/>
                  </a:lnTo>
                </a:path>
                <a:path w="581025" h="219075">
                  <a:moveTo>
                    <a:pt x="571500" y="28575"/>
                  </a:moveTo>
                  <a:lnTo>
                    <a:pt x="552450" y="28575"/>
                  </a:lnTo>
                  <a:lnTo>
                    <a:pt x="552450" y="47625"/>
                  </a:lnTo>
                </a:path>
                <a:path w="581025" h="219075">
                  <a:moveTo>
                    <a:pt x="552450" y="28575"/>
                  </a:moveTo>
                  <a:lnTo>
                    <a:pt x="552450" y="47625"/>
                  </a:lnTo>
                </a:path>
                <a:path w="581025" h="219075">
                  <a:moveTo>
                    <a:pt x="561975" y="47625"/>
                  </a:moveTo>
                  <a:lnTo>
                    <a:pt x="571500" y="28575"/>
                  </a:lnTo>
                </a:path>
                <a:path w="581025" h="219075">
                  <a:moveTo>
                    <a:pt x="581025" y="28575"/>
                  </a:moveTo>
                  <a:lnTo>
                    <a:pt x="581025" y="19050"/>
                  </a:lnTo>
                </a:path>
                <a:path w="581025" h="219075">
                  <a:moveTo>
                    <a:pt x="219075" y="57150"/>
                  </a:moveTo>
                  <a:lnTo>
                    <a:pt x="190500" y="133350"/>
                  </a:lnTo>
                  <a:lnTo>
                    <a:pt x="171450" y="171450"/>
                  </a:lnTo>
                  <a:lnTo>
                    <a:pt x="123825" y="209550"/>
                  </a:lnTo>
                  <a:lnTo>
                    <a:pt x="66675" y="219075"/>
                  </a:lnTo>
                  <a:lnTo>
                    <a:pt x="0" y="219075"/>
                  </a:lnTo>
                </a:path>
                <a:path w="581025" h="219075">
                  <a:moveTo>
                    <a:pt x="371475" y="9525"/>
                  </a:moveTo>
                  <a:lnTo>
                    <a:pt x="285750" y="19050"/>
                  </a:lnTo>
                  <a:lnTo>
                    <a:pt x="219075" y="57150"/>
                  </a:lnTo>
                  <a:lnTo>
                    <a:pt x="228600" y="571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0" name="object 21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970212" y="4303712"/>
              <a:ext cx="76200" cy="333375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141537" y="4294187"/>
              <a:ext cx="85725" cy="242887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2222500" y="4127500"/>
              <a:ext cx="3409950" cy="180975"/>
            </a:xfrm>
            <a:custGeom>
              <a:avLst/>
              <a:gdLst/>
              <a:ahLst/>
              <a:cxnLst/>
              <a:rect l="l" t="t" r="r" b="b"/>
              <a:pathLst>
                <a:path w="3409950" h="180975">
                  <a:moveTo>
                    <a:pt x="781050" y="180975"/>
                  </a:moveTo>
                  <a:lnTo>
                    <a:pt x="0" y="180975"/>
                  </a:lnTo>
                </a:path>
                <a:path w="3409950" h="180975">
                  <a:moveTo>
                    <a:pt x="3362325" y="57150"/>
                  </a:moveTo>
                  <a:lnTo>
                    <a:pt x="3362325" y="66675"/>
                  </a:lnTo>
                  <a:lnTo>
                    <a:pt x="3352800" y="76200"/>
                  </a:lnTo>
                  <a:lnTo>
                    <a:pt x="3409950" y="76200"/>
                  </a:lnTo>
                  <a:lnTo>
                    <a:pt x="3390900" y="66675"/>
                  </a:lnTo>
                  <a:lnTo>
                    <a:pt x="3390900" y="57150"/>
                  </a:lnTo>
                </a:path>
                <a:path w="3409950" h="180975">
                  <a:moveTo>
                    <a:pt x="3105150" y="57150"/>
                  </a:moveTo>
                  <a:lnTo>
                    <a:pt x="3105150" y="66675"/>
                  </a:lnTo>
                  <a:lnTo>
                    <a:pt x="3095625" y="76200"/>
                  </a:lnTo>
                  <a:lnTo>
                    <a:pt x="3086100" y="76200"/>
                  </a:lnTo>
                  <a:lnTo>
                    <a:pt x="3152775" y="76200"/>
                  </a:lnTo>
                  <a:lnTo>
                    <a:pt x="3143250" y="76200"/>
                  </a:lnTo>
                  <a:lnTo>
                    <a:pt x="3133725" y="66675"/>
                  </a:lnTo>
                  <a:lnTo>
                    <a:pt x="3133725" y="57150"/>
                  </a:lnTo>
                </a:path>
                <a:path w="3409950" h="180975">
                  <a:moveTo>
                    <a:pt x="3143250" y="76200"/>
                  </a:moveTo>
                  <a:lnTo>
                    <a:pt x="3095625" y="76200"/>
                  </a:lnTo>
                </a:path>
                <a:path w="3409950" h="180975">
                  <a:moveTo>
                    <a:pt x="3400425" y="76200"/>
                  </a:moveTo>
                  <a:lnTo>
                    <a:pt x="3362325" y="76200"/>
                  </a:lnTo>
                </a:path>
                <a:path w="3409950" h="180975">
                  <a:moveTo>
                    <a:pt x="2876550" y="9525"/>
                  </a:moveTo>
                  <a:lnTo>
                    <a:pt x="2876550" y="0"/>
                  </a:lnTo>
                  <a:lnTo>
                    <a:pt x="2847975" y="0"/>
                  </a:lnTo>
                  <a:lnTo>
                    <a:pt x="2847975" y="9525"/>
                  </a:lnTo>
                </a:path>
                <a:path w="3409950" h="180975">
                  <a:moveTo>
                    <a:pt x="2876550" y="9525"/>
                  </a:moveTo>
                  <a:lnTo>
                    <a:pt x="2867025" y="0"/>
                  </a:lnTo>
                  <a:lnTo>
                    <a:pt x="2847975" y="0"/>
                  </a:lnTo>
                  <a:lnTo>
                    <a:pt x="2847975" y="19050"/>
                  </a:lnTo>
                  <a:lnTo>
                    <a:pt x="2857500" y="28575"/>
                  </a:lnTo>
                  <a:lnTo>
                    <a:pt x="2876550" y="9525"/>
                  </a:lnTo>
                </a:path>
                <a:path w="3409950" h="180975">
                  <a:moveTo>
                    <a:pt x="2886075" y="38100"/>
                  </a:moveTo>
                  <a:lnTo>
                    <a:pt x="2838450" y="38100"/>
                  </a:lnTo>
                  <a:lnTo>
                    <a:pt x="2886075" y="38100"/>
                  </a:lnTo>
                </a:path>
                <a:path w="3409950" h="180975">
                  <a:moveTo>
                    <a:pt x="2838450" y="38100"/>
                  </a:moveTo>
                  <a:lnTo>
                    <a:pt x="2886075" y="38100"/>
                  </a:lnTo>
                </a:path>
                <a:path w="3409950" h="180975">
                  <a:moveTo>
                    <a:pt x="2828925" y="9525"/>
                  </a:moveTo>
                  <a:lnTo>
                    <a:pt x="2895600" y="9525"/>
                  </a:lnTo>
                </a:path>
                <a:path w="3409950" h="180975">
                  <a:moveTo>
                    <a:pt x="2838450" y="28575"/>
                  </a:moveTo>
                  <a:lnTo>
                    <a:pt x="2847975" y="28575"/>
                  </a:lnTo>
                  <a:lnTo>
                    <a:pt x="2847975" y="9525"/>
                  </a:lnTo>
                </a:path>
                <a:path w="3409950" h="180975">
                  <a:moveTo>
                    <a:pt x="2847975" y="28575"/>
                  </a:moveTo>
                  <a:lnTo>
                    <a:pt x="2847975" y="38100"/>
                  </a:lnTo>
                </a:path>
                <a:path w="3409950" h="180975">
                  <a:moveTo>
                    <a:pt x="2838450" y="38100"/>
                  </a:moveTo>
                  <a:lnTo>
                    <a:pt x="2838450" y="28575"/>
                  </a:lnTo>
                </a:path>
                <a:path w="3409950" h="180975">
                  <a:moveTo>
                    <a:pt x="2876550" y="28575"/>
                  </a:moveTo>
                  <a:lnTo>
                    <a:pt x="2876550" y="9525"/>
                  </a:lnTo>
                </a:path>
                <a:path w="3409950" h="180975">
                  <a:moveTo>
                    <a:pt x="2886075" y="28575"/>
                  </a:moveTo>
                  <a:lnTo>
                    <a:pt x="2876550" y="28575"/>
                  </a:lnTo>
                  <a:lnTo>
                    <a:pt x="2876550" y="38100"/>
                  </a:lnTo>
                </a:path>
                <a:path w="3409950" h="180975">
                  <a:moveTo>
                    <a:pt x="2886075" y="38100"/>
                  </a:moveTo>
                  <a:lnTo>
                    <a:pt x="2886075" y="28575"/>
                  </a:lnTo>
                </a:path>
                <a:path w="3409950" h="180975">
                  <a:moveTo>
                    <a:pt x="3133725" y="9525"/>
                  </a:moveTo>
                  <a:lnTo>
                    <a:pt x="3133725" y="0"/>
                  </a:lnTo>
                  <a:lnTo>
                    <a:pt x="3105150" y="0"/>
                  </a:lnTo>
                  <a:lnTo>
                    <a:pt x="3105150" y="9525"/>
                  </a:lnTo>
                </a:path>
                <a:path w="3409950" h="180975">
                  <a:moveTo>
                    <a:pt x="3133725" y="28575"/>
                  </a:moveTo>
                  <a:lnTo>
                    <a:pt x="3133725" y="9525"/>
                  </a:lnTo>
                </a:path>
                <a:path w="3409950" h="180975">
                  <a:moveTo>
                    <a:pt x="3143250" y="28575"/>
                  </a:moveTo>
                  <a:lnTo>
                    <a:pt x="3133725" y="28575"/>
                  </a:lnTo>
                </a:path>
                <a:path w="3409950" h="180975">
                  <a:moveTo>
                    <a:pt x="3095625" y="28575"/>
                  </a:moveTo>
                  <a:lnTo>
                    <a:pt x="3105150" y="28575"/>
                  </a:lnTo>
                  <a:lnTo>
                    <a:pt x="3105150" y="9525"/>
                  </a:lnTo>
                </a:path>
                <a:path w="3409950" h="180975">
                  <a:moveTo>
                    <a:pt x="3133725" y="9525"/>
                  </a:moveTo>
                  <a:lnTo>
                    <a:pt x="3133725" y="0"/>
                  </a:lnTo>
                  <a:lnTo>
                    <a:pt x="3114675" y="0"/>
                  </a:lnTo>
                  <a:lnTo>
                    <a:pt x="3105150" y="9525"/>
                  </a:lnTo>
                  <a:lnTo>
                    <a:pt x="3124200" y="28575"/>
                  </a:lnTo>
                  <a:lnTo>
                    <a:pt x="3133725" y="19050"/>
                  </a:lnTo>
                  <a:lnTo>
                    <a:pt x="3133725" y="9525"/>
                  </a:lnTo>
                </a:path>
                <a:path w="3409950" h="180975">
                  <a:moveTo>
                    <a:pt x="3143250" y="38100"/>
                  </a:moveTo>
                  <a:lnTo>
                    <a:pt x="3133725" y="57150"/>
                  </a:lnTo>
                  <a:lnTo>
                    <a:pt x="3105150" y="57150"/>
                  </a:lnTo>
                </a:path>
                <a:path w="3409950" h="180975">
                  <a:moveTo>
                    <a:pt x="3105150" y="28575"/>
                  </a:moveTo>
                  <a:lnTo>
                    <a:pt x="3105150" y="38100"/>
                  </a:lnTo>
                </a:path>
                <a:path w="3409950" h="180975">
                  <a:moveTo>
                    <a:pt x="3133725" y="28575"/>
                  </a:moveTo>
                  <a:lnTo>
                    <a:pt x="3133725" y="38100"/>
                  </a:lnTo>
                </a:path>
                <a:path w="3409950" h="180975">
                  <a:moveTo>
                    <a:pt x="3143250" y="38100"/>
                  </a:moveTo>
                  <a:lnTo>
                    <a:pt x="3095625" y="38100"/>
                  </a:lnTo>
                  <a:lnTo>
                    <a:pt x="3143250" y="38100"/>
                  </a:lnTo>
                </a:path>
                <a:path w="3409950" h="180975">
                  <a:moveTo>
                    <a:pt x="3095625" y="38100"/>
                  </a:moveTo>
                  <a:lnTo>
                    <a:pt x="3143250" y="38100"/>
                  </a:lnTo>
                </a:path>
                <a:path w="3409950" h="180975">
                  <a:moveTo>
                    <a:pt x="3105150" y="38100"/>
                  </a:moveTo>
                  <a:lnTo>
                    <a:pt x="3105150" y="57150"/>
                  </a:lnTo>
                </a:path>
                <a:path w="3409950" h="180975">
                  <a:moveTo>
                    <a:pt x="3143250" y="38100"/>
                  </a:moveTo>
                  <a:lnTo>
                    <a:pt x="3143250" y="28575"/>
                  </a:lnTo>
                </a:path>
                <a:path w="3409950" h="180975">
                  <a:moveTo>
                    <a:pt x="3095625" y="38100"/>
                  </a:moveTo>
                  <a:lnTo>
                    <a:pt x="3095625" y="28575"/>
                  </a:lnTo>
                </a:path>
                <a:path w="3409950" h="180975">
                  <a:moveTo>
                    <a:pt x="3086100" y="9525"/>
                  </a:moveTo>
                  <a:lnTo>
                    <a:pt x="3152775" y="9525"/>
                  </a:lnTo>
                </a:path>
                <a:path w="3409950" h="180975">
                  <a:moveTo>
                    <a:pt x="3400425" y="9525"/>
                  </a:moveTo>
                  <a:lnTo>
                    <a:pt x="3390900" y="0"/>
                  </a:lnTo>
                  <a:lnTo>
                    <a:pt x="3371850" y="0"/>
                  </a:lnTo>
                  <a:lnTo>
                    <a:pt x="3362325" y="9525"/>
                  </a:lnTo>
                </a:path>
                <a:path w="3409950" h="180975">
                  <a:moveTo>
                    <a:pt x="3400425" y="28575"/>
                  </a:moveTo>
                  <a:lnTo>
                    <a:pt x="3400425" y="9525"/>
                  </a:lnTo>
                </a:path>
                <a:path w="3409950" h="180975">
                  <a:moveTo>
                    <a:pt x="3362325" y="28575"/>
                  </a:moveTo>
                  <a:lnTo>
                    <a:pt x="3362325" y="9525"/>
                  </a:lnTo>
                </a:path>
                <a:path w="3409950" h="180975">
                  <a:moveTo>
                    <a:pt x="3390900" y="9525"/>
                  </a:moveTo>
                  <a:lnTo>
                    <a:pt x="3390900" y="0"/>
                  </a:lnTo>
                  <a:lnTo>
                    <a:pt x="3371850" y="0"/>
                  </a:lnTo>
                  <a:lnTo>
                    <a:pt x="3362325" y="9525"/>
                  </a:lnTo>
                  <a:lnTo>
                    <a:pt x="3381375" y="28575"/>
                  </a:lnTo>
                  <a:lnTo>
                    <a:pt x="3390900" y="19050"/>
                  </a:lnTo>
                  <a:lnTo>
                    <a:pt x="3390900" y="9525"/>
                  </a:lnTo>
                </a:path>
                <a:path w="3409950" h="180975">
                  <a:moveTo>
                    <a:pt x="3400425" y="38100"/>
                  </a:moveTo>
                  <a:lnTo>
                    <a:pt x="3400425" y="57150"/>
                  </a:lnTo>
                  <a:lnTo>
                    <a:pt x="3362325" y="57150"/>
                  </a:lnTo>
                </a:path>
                <a:path w="3409950" h="180975">
                  <a:moveTo>
                    <a:pt x="3362325" y="28575"/>
                  </a:moveTo>
                  <a:lnTo>
                    <a:pt x="3362325" y="38100"/>
                  </a:lnTo>
                </a:path>
                <a:path w="3409950" h="180975">
                  <a:moveTo>
                    <a:pt x="3390900" y="28575"/>
                  </a:moveTo>
                  <a:lnTo>
                    <a:pt x="3390900" y="38100"/>
                  </a:lnTo>
                  <a:lnTo>
                    <a:pt x="3400425" y="38100"/>
                  </a:lnTo>
                  <a:lnTo>
                    <a:pt x="3362325" y="38100"/>
                  </a:lnTo>
                  <a:lnTo>
                    <a:pt x="3400425" y="38100"/>
                  </a:lnTo>
                </a:path>
                <a:path w="3409950" h="180975">
                  <a:moveTo>
                    <a:pt x="3362325" y="38100"/>
                  </a:moveTo>
                  <a:lnTo>
                    <a:pt x="3400425" y="38100"/>
                  </a:lnTo>
                </a:path>
                <a:path w="3409950" h="180975">
                  <a:moveTo>
                    <a:pt x="3362325" y="38100"/>
                  </a:moveTo>
                  <a:lnTo>
                    <a:pt x="3362325" y="57150"/>
                  </a:lnTo>
                </a:path>
                <a:path w="3409950" h="180975">
                  <a:moveTo>
                    <a:pt x="3400425" y="38100"/>
                  </a:moveTo>
                  <a:lnTo>
                    <a:pt x="3400425" y="28575"/>
                  </a:lnTo>
                </a:path>
                <a:path w="3409950" h="180975">
                  <a:moveTo>
                    <a:pt x="3362325" y="38100"/>
                  </a:moveTo>
                  <a:lnTo>
                    <a:pt x="3362325" y="28575"/>
                  </a:lnTo>
                </a:path>
                <a:path w="3409950" h="180975">
                  <a:moveTo>
                    <a:pt x="3352800" y="9525"/>
                  </a:moveTo>
                  <a:lnTo>
                    <a:pt x="340995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3" name="object 21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551737" y="2946400"/>
              <a:ext cx="90487" cy="357187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7556500" y="3298825"/>
              <a:ext cx="914400" cy="314325"/>
            </a:xfrm>
            <a:custGeom>
              <a:avLst/>
              <a:gdLst/>
              <a:ahLst/>
              <a:cxnLst/>
              <a:rect l="l" t="t" r="r" b="b"/>
              <a:pathLst>
                <a:path w="914400" h="314325">
                  <a:moveTo>
                    <a:pt x="0" y="314325"/>
                  </a:moveTo>
                  <a:lnTo>
                    <a:pt x="19050" y="0"/>
                  </a:lnTo>
                </a:path>
                <a:path w="914400" h="314325">
                  <a:moveTo>
                    <a:pt x="76200" y="314325"/>
                  </a:moveTo>
                  <a:lnTo>
                    <a:pt x="66675" y="0"/>
                  </a:lnTo>
                </a:path>
                <a:path w="914400" h="314325">
                  <a:moveTo>
                    <a:pt x="19050" y="314325"/>
                  </a:moveTo>
                  <a:lnTo>
                    <a:pt x="28575" y="0"/>
                  </a:lnTo>
                </a:path>
                <a:path w="914400" h="314325">
                  <a:moveTo>
                    <a:pt x="66675" y="314325"/>
                  </a:moveTo>
                  <a:lnTo>
                    <a:pt x="57150" y="0"/>
                  </a:lnTo>
                </a:path>
                <a:path w="914400" h="314325">
                  <a:moveTo>
                    <a:pt x="19050" y="133350"/>
                  </a:moveTo>
                  <a:lnTo>
                    <a:pt x="57150" y="133350"/>
                  </a:lnTo>
                </a:path>
                <a:path w="914400" h="314325">
                  <a:moveTo>
                    <a:pt x="19050" y="161925"/>
                  </a:moveTo>
                  <a:lnTo>
                    <a:pt x="57150" y="161925"/>
                  </a:lnTo>
                </a:path>
                <a:path w="914400" h="314325">
                  <a:moveTo>
                    <a:pt x="19050" y="0"/>
                  </a:moveTo>
                  <a:lnTo>
                    <a:pt x="66675" y="0"/>
                  </a:lnTo>
                </a:path>
                <a:path w="914400" h="314325">
                  <a:moveTo>
                    <a:pt x="28575" y="28575"/>
                  </a:moveTo>
                  <a:lnTo>
                    <a:pt x="57150" y="28575"/>
                  </a:lnTo>
                </a:path>
                <a:path w="914400" h="314325">
                  <a:moveTo>
                    <a:pt x="66675" y="0"/>
                  </a:moveTo>
                  <a:lnTo>
                    <a:pt x="9144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5" name="object 21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151187" y="3160712"/>
            <a:ext cx="247650" cy="114300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3503612" y="3160712"/>
            <a:ext cx="504825" cy="114300"/>
          </a:xfrm>
          <a:prstGeom prst="rect">
            <a:avLst/>
          </a:prstGeom>
        </p:spPr>
      </p:pic>
      <p:sp>
        <p:nvSpPr>
          <p:cNvPr id="217" name="object 217"/>
          <p:cNvSpPr txBox="1"/>
          <p:nvPr/>
        </p:nvSpPr>
        <p:spPr>
          <a:xfrm>
            <a:off x="676275" y="5724525"/>
            <a:ext cx="7400925" cy="50355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dirty="0" sz="1550" spc="15">
                <a:latin typeface="Arial"/>
                <a:cs typeface="Arial"/>
              </a:rPr>
              <a:t>Ejemplo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S/E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66/15</a:t>
            </a:r>
            <a:r>
              <a:rPr dirty="0" sz="1550" spc="40">
                <a:latin typeface="Arial"/>
                <a:cs typeface="Arial"/>
              </a:rPr>
              <a:t> kV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intemperie.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Alzado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una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posición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línea,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barras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533400" y="1202055"/>
            <a:ext cx="5882005" cy="149225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Posición/es</a:t>
            </a:r>
            <a:r>
              <a:rPr dirty="0" sz="1550" spc="-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línea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Posición/es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barras/celdas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lado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alta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Posición/es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primario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Posición/es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barras/celdas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lado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baja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Servicios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auxiliares,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baterías,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instalaciones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mando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control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0" y="2514600"/>
            <a:ext cx="2329180" cy="51308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35"/>
              </a:spcBef>
            </a:pPr>
            <a:r>
              <a:rPr dirty="0" sz="1550" spc="15">
                <a:latin typeface="Arial"/>
                <a:cs typeface="Arial"/>
              </a:rPr>
              <a:t>Ejemplo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S/E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66/15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5">
                <a:latin typeface="Arial"/>
                <a:cs typeface="Arial"/>
              </a:rPr>
              <a:t>kV.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Esquema eléctrico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1425" y="1231681"/>
            <a:ext cx="3781425" cy="52580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945" y="2459571"/>
            <a:ext cx="7214316" cy="37257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57375" y="1571625"/>
            <a:ext cx="542544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>
                <a:latin typeface="Arial"/>
                <a:cs typeface="Arial"/>
              </a:rPr>
              <a:t>Ejemplo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S/E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66/15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kV.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5">
                <a:latin typeface="Arial"/>
                <a:cs typeface="Arial"/>
              </a:rPr>
              <a:t>Disposición</a:t>
            </a:r>
            <a:r>
              <a:rPr dirty="0" sz="2000" spc="10">
                <a:latin typeface="Arial"/>
                <a:cs typeface="Arial"/>
              </a:rPr>
              <a:t> en</a:t>
            </a:r>
            <a:r>
              <a:rPr dirty="0" sz="2000" spc="5">
                <a:latin typeface="Arial"/>
                <a:cs typeface="Arial"/>
              </a:rPr>
              <a:t> planta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202055"/>
            <a:ext cx="4416425" cy="178752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</a:t>
            </a:r>
            <a:r>
              <a:rPr dirty="0" sz="1550" spc="-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línea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Llegada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línea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(pórtico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acometida)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Aislamiento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eléctrico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puesta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tierra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-5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Protección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automática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En ocasiones: protección </a:t>
            </a:r>
            <a:r>
              <a:rPr dirty="0" sz="1550" spc="15">
                <a:latin typeface="Arial"/>
                <a:cs typeface="Arial"/>
              </a:rPr>
              <a:t>frente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20">
                <a:latin typeface="Arial"/>
                <a:cs typeface="Arial"/>
              </a:rPr>
              <a:t> rayos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250" y="3975100"/>
            <a:ext cx="7050251" cy="24782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5375" y="1087788"/>
            <a:ext cx="2460625" cy="280158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350" y="4182328"/>
            <a:ext cx="6452159" cy="22906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4400" y="1050196"/>
            <a:ext cx="2641600" cy="298205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8125" y="1202055"/>
            <a:ext cx="5205730" cy="169227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barras</a:t>
            </a:r>
            <a:endParaRPr sz="1550">
              <a:latin typeface="Arial"/>
              <a:cs typeface="Arial"/>
            </a:endParaRPr>
          </a:p>
          <a:p>
            <a:pPr lvl="1" marL="831850" marR="16510" indent="-285750">
              <a:lnSpc>
                <a:spcPct val="100800"/>
              </a:lnSpc>
              <a:spcBef>
                <a:spcPts val="45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Conexión/aislamiento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entre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posiciones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líneas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(seccionador-89)</a:t>
            </a:r>
            <a:endParaRPr sz="1550">
              <a:latin typeface="Arial"/>
              <a:cs typeface="Arial"/>
            </a:endParaRPr>
          </a:p>
          <a:p>
            <a:pPr lvl="1" marL="831850" marR="5080" indent="-285750">
              <a:lnSpc>
                <a:spcPct val="104800"/>
              </a:lnSpc>
              <a:spcBef>
                <a:spcPts val="375"/>
              </a:spcBef>
              <a:buChar char="–"/>
              <a:tabLst>
                <a:tab pos="831215" algn="l"/>
                <a:tab pos="831850" algn="l"/>
                <a:tab pos="3027680" algn="l"/>
                <a:tab pos="3750310" algn="l"/>
                <a:tab pos="4967605" algn="l"/>
              </a:tabLst>
            </a:pPr>
            <a:r>
              <a:rPr dirty="0" sz="1550" spc="15">
                <a:latin typeface="Arial"/>
                <a:cs typeface="Arial"/>
              </a:rPr>
              <a:t>Conexión/aislamient</a:t>
            </a:r>
            <a:r>
              <a:rPr dirty="0" sz="1550" spc="10">
                <a:latin typeface="Arial"/>
                <a:cs typeface="Arial"/>
              </a:rPr>
              <a:t>o</a:t>
            </a:r>
            <a:r>
              <a:rPr dirty="0" sz="1550">
                <a:latin typeface="Arial"/>
                <a:cs typeface="Arial"/>
              </a:rPr>
              <a:t>	</a:t>
            </a:r>
            <a:r>
              <a:rPr dirty="0" sz="1550" spc="15">
                <a:latin typeface="Arial"/>
                <a:cs typeface="Arial"/>
              </a:rPr>
              <a:t>entr</a:t>
            </a:r>
            <a:r>
              <a:rPr dirty="0" sz="1550" spc="10">
                <a:latin typeface="Arial"/>
                <a:cs typeface="Arial"/>
              </a:rPr>
              <a:t>e</a:t>
            </a:r>
            <a:r>
              <a:rPr dirty="0" sz="1550">
                <a:latin typeface="Arial"/>
                <a:cs typeface="Arial"/>
              </a:rPr>
              <a:t>	</a:t>
            </a:r>
            <a:r>
              <a:rPr dirty="0" sz="1550" spc="15">
                <a:latin typeface="Arial"/>
                <a:cs typeface="Arial"/>
              </a:rPr>
              <a:t>posicione</a:t>
            </a:r>
            <a:r>
              <a:rPr dirty="0" sz="1550" spc="10">
                <a:latin typeface="Arial"/>
                <a:cs typeface="Arial"/>
              </a:rPr>
              <a:t>s</a:t>
            </a:r>
            <a:r>
              <a:rPr dirty="0" sz="1550">
                <a:latin typeface="Arial"/>
                <a:cs typeface="Arial"/>
              </a:rPr>
              <a:t>	</a:t>
            </a:r>
            <a:r>
              <a:rPr dirty="0" sz="1550" spc="15">
                <a:latin typeface="Arial"/>
                <a:cs typeface="Arial"/>
              </a:rPr>
              <a:t>de  </a:t>
            </a:r>
            <a:r>
              <a:rPr dirty="0" sz="1550" spc="15">
                <a:latin typeface="Arial"/>
                <a:cs typeface="Arial"/>
              </a:rPr>
              <a:t>transformador</a:t>
            </a:r>
            <a:r>
              <a:rPr dirty="0" sz="1550" spc="20">
                <a:latin typeface="Arial"/>
                <a:cs typeface="Arial"/>
              </a:rPr>
              <a:t> (seccionador-89)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Medida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tensiones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(transf. </a:t>
            </a:r>
            <a:r>
              <a:rPr dirty="0" sz="1550">
                <a:latin typeface="Arial"/>
                <a:cs typeface="Arial"/>
              </a:rPr>
              <a:t>tensión)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240155"/>
            <a:ext cx="5026025" cy="144462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primario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  <a:p>
            <a:pPr lvl="1" marL="831850" marR="5080" indent="-285750">
              <a:lnSpc>
                <a:spcPct val="100800"/>
              </a:lnSpc>
              <a:spcBef>
                <a:spcPts val="45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Protección automática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(interruptor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automático-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S2)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Medida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(transf.</a:t>
            </a:r>
            <a:r>
              <a:rPr dirty="0" sz="1550" spc="15">
                <a:latin typeface="Arial"/>
                <a:cs typeface="Arial"/>
              </a:rPr>
              <a:t> Intensidad-TI)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Protección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frente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rayo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(pararrayos-PA)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7225" y="4213225"/>
            <a:ext cx="6133302" cy="21839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4850" y="1164470"/>
            <a:ext cx="2638425" cy="298207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383030"/>
            <a:ext cx="5340985" cy="119697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Protección automática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(interruptor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automático-S2)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Medida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(transf.</a:t>
            </a:r>
            <a:r>
              <a:rPr dirty="0" sz="1550" spc="15">
                <a:latin typeface="Arial"/>
                <a:cs typeface="Arial"/>
              </a:rPr>
              <a:t> Intensidad-TI)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Protección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frente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rayo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(pararrayos-PA)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8225" y="1192602"/>
            <a:ext cx="2476500" cy="28313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475" y="4125409"/>
            <a:ext cx="6667856" cy="23642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132965" marR="5080" indent="-1908175">
              <a:lnSpc>
                <a:spcPts val="2850"/>
              </a:lnSpc>
              <a:spcBef>
                <a:spcPts val="220"/>
              </a:spcBef>
            </a:pPr>
            <a:r>
              <a:rPr dirty="0"/>
              <a:t>2.</a:t>
            </a:r>
            <a:r>
              <a:rPr dirty="0" spc="10"/>
              <a:t> </a:t>
            </a:r>
            <a:r>
              <a:rPr dirty="0"/>
              <a:t>Estructura</a:t>
            </a:r>
            <a:r>
              <a:rPr dirty="0" spc="10"/>
              <a:t> </a:t>
            </a:r>
            <a:r>
              <a:rPr dirty="0"/>
              <a:t>característica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una</a:t>
            </a:r>
            <a:r>
              <a:rPr dirty="0" spc="5"/>
              <a:t> </a:t>
            </a:r>
            <a:r>
              <a:rPr dirty="0" spc="-5"/>
              <a:t>subestación </a:t>
            </a:r>
            <a:r>
              <a:rPr dirty="0" spc="-650"/>
              <a:t> </a:t>
            </a:r>
            <a:r>
              <a:rPr dirty="0"/>
              <a:t>Partes</a:t>
            </a:r>
            <a:r>
              <a:rPr dirty="0" spc="5"/>
              <a:t> principales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202055"/>
            <a:ext cx="4093845" cy="119697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Posición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barras/celdas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lado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baja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Media</a:t>
            </a:r>
            <a:r>
              <a:rPr dirty="0" sz="1550" spc="15">
                <a:latin typeface="Arial"/>
                <a:cs typeface="Arial"/>
              </a:rPr>
              <a:t> tensión:</a:t>
            </a:r>
            <a:r>
              <a:rPr dirty="0" sz="1550" spc="20">
                <a:latin typeface="Arial"/>
                <a:cs typeface="Arial"/>
              </a:rPr>
              <a:t> celdas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prefabricadas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5">
                <a:latin typeface="Arial"/>
                <a:cs typeface="Arial"/>
              </a:rPr>
              <a:t>Facilidad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montaje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Integración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equipos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3325" y="2746375"/>
            <a:ext cx="2705100" cy="37433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1425" y="1412048"/>
            <a:ext cx="3533775" cy="49753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0025" y="209550"/>
            <a:ext cx="34194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3.</a:t>
            </a:r>
            <a:r>
              <a:rPr dirty="0" spc="-40"/>
              <a:t> </a:t>
            </a:r>
            <a:r>
              <a:rPr dirty="0" spc="-10"/>
              <a:t>Aislamiento</a:t>
            </a:r>
            <a:r>
              <a:rPr dirty="0" spc="-35"/>
              <a:t> </a:t>
            </a:r>
            <a:r>
              <a:rPr dirty="0" spc="-5"/>
              <a:t>eléctrico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802005"/>
            <a:ext cx="2901315" cy="120650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Necesario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distancias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mínimas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30">
                <a:latin typeface="Arial"/>
                <a:cs typeface="Arial"/>
              </a:rPr>
              <a:t>Fase-fase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Fase-masa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20">
                <a:latin typeface="Arial"/>
                <a:cs typeface="Arial"/>
              </a:rPr>
              <a:t>Fase-tierra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2300" y="2441575"/>
            <a:ext cx="7486650" cy="3971925"/>
            <a:chOff x="622300" y="2441575"/>
            <a:chExt cx="7486650" cy="39719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5700" y="2660650"/>
              <a:ext cx="6953250" cy="37528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51425" y="3527425"/>
              <a:ext cx="504825" cy="76200"/>
            </a:xfrm>
            <a:custGeom>
              <a:avLst/>
              <a:gdLst/>
              <a:ahLst/>
              <a:cxnLst/>
              <a:rect l="l" t="t" r="r" b="b"/>
              <a:pathLst>
                <a:path w="50482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6675" y="47625"/>
                  </a:lnTo>
                  <a:lnTo>
                    <a:pt x="66675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504825" h="76200">
                  <a:moveTo>
                    <a:pt x="428625" y="0"/>
                  </a:moveTo>
                  <a:lnTo>
                    <a:pt x="428625" y="76200"/>
                  </a:lnTo>
                  <a:lnTo>
                    <a:pt x="485775" y="47625"/>
                  </a:lnTo>
                  <a:lnTo>
                    <a:pt x="447675" y="47625"/>
                  </a:lnTo>
                  <a:lnTo>
                    <a:pt x="447675" y="28575"/>
                  </a:lnTo>
                  <a:lnTo>
                    <a:pt x="485775" y="28575"/>
                  </a:lnTo>
                  <a:lnTo>
                    <a:pt x="428625" y="0"/>
                  </a:lnTo>
                  <a:close/>
                </a:path>
                <a:path w="504825" h="76200">
                  <a:moveTo>
                    <a:pt x="76200" y="28575"/>
                  </a:moveTo>
                  <a:lnTo>
                    <a:pt x="66675" y="28575"/>
                  </a:lnTo>
                  <a:lnTo>
                    <a:pt x="66675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504825" h="76200">
                  <a:moveTo>
                    <a:pt x="428625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428625" y="47625"/>
                  </a:lnTo>
                  <a:lnTo>
                    <a:pt x="428625" y="28575"/>
                  </a:lnTo>
                  <a:close/>
                </a:path>
                <a:path w="504825" h="76200">
                  <a:moveTo>
                    <a:pt x="485775" y="28575"/>
                  </a:moveTo>
                  <a:lnTo>
                    <a:pt x="447675" y="28575"/>
                  </a:lnTo>
                  <a:lnTo>
                    <a:pt x="447675" y="47625"/>
                  </a:lnTo>
                  <a:lnTo>
                    <a:pt x="485775" y="47625"/>
                  </a:lnTo>
                  <a:lnTo>
                    <a:pt x="504825" y="38100"/>
                  </a:lnTo>
                  <a:lnTo>
                    <a:pt x="485775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346700" y="2451100"/>
              <a:ext cx="323850" cy="1009650"/>
            </a:xfrm>
            <a:custGeom>
              <a:avLst/>
              <a:gdLst/>
              <a:ahLst/>
              <a:cxnLst/>
              <a:rect l="l" t="t" r="r" b="b"/>
              <a:pathLst>
                <a:path w="323850" h="1009650">
                  <a:moveTo>
                    <a:pt x="0" y="1009650"/>
                  </a:move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22400" y="4137025"/>
              <a:ext cx="76200" cy="323850"/>
            </a:xfrm>
            <a:custGeom>
              <a:avLst/>
              <a:gdLst/>
              <a:ahLst/>
              <a:cxnLst/>
              <a:rect l="l" t="t" r="r" b="b"/>
              <a:pathLst>
                <a:path w="76200" h="323850">
                  <a:moveTo>
                    <a:pt x="19050" y="247650"/>
                  </a:moveTo>
                  <a:lnTo>
                    <a:pt x="0" y="247650"/>
                  </a:lnTo>
                  <a:lnTo>
                    <a:pt x="38100" y="323850"/>
                  </a:lnTo>
                  <a:lnTo>
                    <a:pt x="66675" y="266700"/>
                  </a:lnTo>
                  <a:lnTo>
                    <a:pt x="19050" y="266700"/>
                  </a:lnTo>
                  <a:lnTo>
                    <a:pt x="19050" y="247650"/>
                  </a:lnTo>
                  <a:close/>
                </a:path>
                <a:path w="76200" h="323850">
                  <a:moveTo>
                    <a:pt x="47625" y="66675"/>
                  </a:moveTo>
                  <a:lnTo>
                    <a:pt x="19050" y="66675"/>
                  </a:lnTo>
                  <a:lnTo>
                    <a:pt x="19050" y="266700"/>
                  </a:lnTo>
                  <a:lnTo>
                    <a:pt x="47625" y="266700"/>
                  </a:lnTo>
                  <a:lnTo>
                    <a:pt x="47625" y="66675"/>
                  </a:lnTo>
                  <a:close/>
                </a:path>
                <a:path w="76200" h="323850">
                  <a:moveTo>
                    <a:pt x="76200" y="247650"/>
                  </a:moveTo>
                  <a:lnTo>
                    <a:pt x="47625" y="247650"/>
                  </a:lnTo>
                  <a:lnTo>
                    <a:pt x="47625" y="266700"/>
                  </a:lnTo>
                  <a:lnTo>
                    <a:pt x="66675" y="266700"/>
                  </a:lnTo>
                  <a:lnTo>
                    <a:pt x="76200" y="247650"/>
                  </a:lnTo>
                  <a:close/>
                </a:path>
                <a:path w="76200" h="323850">
                  <a:moveTo>
                    <a:pt x="38100" y="0"/>
                  </a:moveTo>
                  <a:lnTo>
                    <a:pt x="0" y="76200"/>
                  </a:lnTo>
                  <a:lnTo>
                    <a:pt x="19050" y="76200"/>
                  </a:lnTo>
                  <a:lnTo>
                    <a:pt x="19050" y="66675"/>
                  </a:lnTo>
                  <a:lnTo>
                    <a:pt x="71437" y="66675"/>
                  </a:lnTo>
                  <a:lnTo>
                    <a:pt x="38100" y="0"/>
                  </a:lnTo>
                  <a:close/>
                </a:path>
                <a:path w="76200" h="323850">
                  <a:moveTo>
                    <a:pt x="71437" y="66675"/>
                  </a:moveTo>
                  <a:lnTo>
                    <a:pt x="47625" y="66675"/>
                  </a:lnTo>
                  <a:lnTo>
                    <a:pt x="47625" y="76200"/>
                  </a:lnTo>
                  <a:lnTo>
                    <a:pt x="76200" y="76200"/>
                  </a:lnTo>
                  <a:lnTo>
                    <a:pt x="71437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98500" y="4213225"/>
              <a:ext cx="609600" cy="76200"/>
            </a:xfrm>
            <a:custGeom>
              <a:avLst/>
              <a:gdLst/>
              <a:ahLst/>
              <a:cxnLst/>
              <a:rect l="l" t="t" r="r" b="b"/>
              <a:pathLst>
                <a:path w="609600" h="76200">
                  <a:moveTo>
                    <a:pt x="609600" y="762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70100" y="4965700"/>
              <a:ext cx="76200" cy="942975"/>
            </a:xfrm>
            <a:custGeom>
              <a:avLst/>
              <a:gdLst/>
              <a:ahLst/>
              <a:cxnLst/>
              <a:rect l="l" t="t" r="r" b="b"/>
              <a:pathLst>
                <a:path w="76200" h="942975">
                  <a:moveTo>
                    <a:pt x="19050" y="866775"/>
                  </a:moveTo>
                  <a:lnTo>
                    <a:pt x="0" y="866775"/>
                  </a:lnTo>
                  <a:lnTo>
                    <a:pt x="38100" y="942975"/>
                  </a:lnTo>
                  <a:lnTo>
                    <a:pt x="71437" y="876300"/>
                  </a:lnTo>
                  <a:lnTo>
                    <a:pt x="19050" y="876300"/>
                  </a:lnTo>
                  <a:lnTo>
                    <a:pt x="19050" y="866775"/>
                  </a:lnTo>
                  <a:close/>
                </a:path>
                <a:path w="76200" h="942975">
                  <a:moveTo>
                    <a:pt x="47625" y="66675"/>
                  </a:moveTo>
                  <a:lnTo>
                    <a:pt x="19050" y="66675"/>
                  </a:lnTo>
                  <a:lnTo>
                    <a:pt x="19050" y="876300"/>
                  </a:lnTo>
                  <a:lnTo>
                    <a:pt x="47625" y="876300"/>
                  </a:lnTo>
                  <a:lnTo>
                    <a:pt x="47625" y="66675"/>
                  </a:lnTo>
                  <a:close/>
                </a:path>
                <a:path w="76200" h="942975">
                  <a:moveTo>
                    <a:pt x="76200" y="866775"/>
                  </a:moveTo>
                  <a:lnTo>
                    <a:pt x="47625" y="866775"/>
                  </a:lnTo>
                  <a:lnTo>
                    <a:pt x="47625" y="876300"/>
                  </a:lnTo>
                  <a:lnTo>
                    <a:pt x="71437" y="876300"/>
                  </a:lnTo>
                  <a:lnTo>
                    <a:pt x="76200" y="866775"/>
                  </a:lnTo>
                  <a:close/>
                </a:path>
                <a:path w="76200" h="942975">
                  <a:moveTo>
                    <a:pt x="38100" y="0"/>
                  </a:moveTo>
                  <a:lnTo>
                    <a:pt x="0" y="76200"/>
                  </a:lnTo>
                  <a:lnTo>
                    <a:pt x="19050" y="76200"/>
                  </a:lnTo>
                  <a:lnTo>
                    <a:pt x="19050" y="66675"/>
                  </a:lnTo>
                  <a:lnTo>
                    <a:pt x="71437" y="66675"/>
                  </a:lnTo>
                  <a:lnTo>
                    <a:pt x="38100" y="0"/>
                  </a:lnTo>
                  <a:close/>
                </a:path>
                <a:path w="76200" h="942975">
                  <a:moveTo>
                    <a:pt x="71437" y="66675"/>
                  </a:moveTo>
                  <a:lnTo>
                    <a:pt x="47625" y="66675"/>
                  </a:lnTo>
                  <a:lnTo>
                    <a:pt x="47625" y="76200"/>
                  </a:lnTo>
                  <a:lnTo>
                    <a:pt x="76200" y="76200"/>
                  </a:lnTo>
                  <a:lnTo>
                    <a:pt x="71437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1825" y="4937125"/>
              <a:ext cx="1295400" cy="142875"/>
            </a:xfrm>
            <a:custGeom>
              <a:avLst/>
              <a:gdLst/>
              <a:ahLst/>
              <a:cxnLst/>
              <a:rect l="l" t="t" r="r" b="b"/>
              <a:pathLst>
                <a:path w="1295400" h="142875">
                  <a:moveTo>
                    <a:pt x="1295400" y="142875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991100" y="2066925"/>
            <a:ext cx="14516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Separación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f-f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50" y="3810000"/>
            <a:ext cx="540385" cy="14427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17475" marR="5080" indent="-66675">
              <a:lnSpc>
                <a:spcPct val="100699"/>
              </a:lnSpc>
              <a:spcBef>
                <a:spcPts val="85"/>
              </a:spcBef>
            </a:pPr>
            <a:r>
              <a:rPr dirty="0" sz="1800" spc="10">
                <a:latin typeface="Arial"/>
                <a:cs typeface="Arial"/>
              </a:rPr>
              <a:t>Sep.  </a:t>
            </a:r>
            <a:r>
              <a:rPr dirty="0" sz="1800" spc="5">
                <a:latin typeface="Arial"/>
                <a:cs typeface="Arial"/>
              </a:rPr>
              <a:t>f-m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79375" marR="43180" indent="-66675">
              <a:lnSpc>
                <a:spcPct val="100699"/>
              </a:lnSpc>
            </a:pPr>
            <a:r>
              <a:rPr dirty="0" sz="1800" spc="10">
                <a:latin typeface="Arial"/>
                <a:cs typeface="Arial"/>
              </a:rPr>
              <a:t>Sep.  </a:t>
            </a:r>
            <a:r>
              <a:rPr dirty="0" sz="1800" spc="5">
                <a:latin typeface="Arial"/>
                <a:cs typeface="Arial"/>
              </a:rPr>
              <a:t>f-t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125" y="857250"/>
            <a:ext cx="8038465" cy="185610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203200" marR="5080" indent="-190500">
              <a:lnSpc>
                <a:spcPct val="104800"/>
              </a:lnSpc>
              <a:spcBef>
                <a:spcPts val="35"/>
              </a:spcBef>
            </a:pPr>
            <a:r>
              <a:rPr dirty="0" sz="1550" spc="15" b="1">
                <a:latin typeface="Arial"/>
                <a:cs typeface="Arial"/>
              </a:rPr>
              <a:t>Nivel</a:t>
            </a:r>
            <a:r>
              <a:rPr dirty="0" sz="1550" spc="2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de</a:t>
            </a:r>
            <a:r>
              <a:rPr dirty="0" sz="1550" spc="25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Aislamiento:</a:t>
            </a:r>
            <a:r>
              <a:rPr dirty="0" sz="1550" spc="35" b="1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Capacidad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para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soportar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sobretensiones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origen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atmosférico, 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maniobra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frecuencia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industrial.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Definido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los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valores</a:t>
            </a:r>
            <a:r>
              <a:rPr dirty="0" sz="1550" spc="1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máximos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soporta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tres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ensayos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normalizados:</a:t>
            </a:r>
            <a:endParaRPr sz="1550">
              <a:latin typeface="Arial"/>
              <a:cs typeface="Arial"/>
            </a:endParaRPr>
          </a:p>
          <a:p>
            <a:pPr marL="889000" indent="-342900">
              <a:lnSpc>
                <a:spcPct val="100000"/>
              </a:lnSpc>
              <a:spcBef>
                <a:spcPts val="990"/>
              </a:spcBef>
              <a:buChar char="•"/>
              <a:tabLst>
                <a:tab pos="888365" algn="l"/>
                <a:tab pos="889000" algn="l"/>
              </a:tabLst>
            </a:pPr>
            <a:r>
              <a:rPr dirty="0" sz="1550" spc="5">
                <a:latin typeface="Arial"/>
                <a:cs typeface="Arial"/>
              </a:rPr>
              <a:t>Onda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sobretensión</a:t>
            </a:r>
            <a:r>
              <a:rPr dirty="0" sz="1550" spc="-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frecuencia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industrial: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60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s.</a:t>
            </a:r>
            <a:endParaRPr sz="1550">
              <a:latin typeface="Arial"/>
              <a:cs typeface="Arial"/>
            </a:endParaRPr>
          </a:p>
          <a:p>
            <a:pPr marL="889000" indent="-342900">
              <a:lnSpc>
                <a:spcPct val="100000"/>
              </a:lnSpc>
              <a:spcBef>
                <a:spcPts val="1065"/>
              </a:spcBef>
              <a:buChar char="•"/>
              <a:tabLst>
                <a:tab pos="888365" algn="l"/>
                <a:tab pos="889000" algn="l"/>
              </a:tabLst>
            </a:pPr>
            <a:r>
              <a:rPr dirty="0" sz="1550" spc="5">
                <a:latin typeface="Arial"/>
                <a:cs typeface="Arial"/>
              </a:rPr>
              <a:t>Onda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sobretensión</a:t>
            </a:r>
            <a:r>
              <a:rPr dirty="0" sz="1550" spc="-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tipo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rayo: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1.2/50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30">
                <a:latin typeface="Symbol"/>
                <a:cs typeface="Symbol"/>
              </a:rPr>
              <a:t></a:t>
            </a:r>
            <a:r>
              <a:rPr dirty="0" sz="1550" spc="-30"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  <a:p>
            <a:pPr marL="889000" indent="-342900">
              <a:lnSpc>
                <a:spcPct val="100000"/>
              </a:lnSpc>
              <a:spcBef>
                <a:spcPts val="990"/>
              </a:spcBef>
              <a:buChar char="•"/>
              <a:tabLst>
                <a:tab pos="888365" algn="l"/>
                <a:tab pos="889000" algn="l"/>
              </a:tabLst>
            </a:pPr>
            <a:r>
              <a:rPr dirty="0" sz="1550" spc="5">
                <a:latin typeface="Arial"/>
                <a:cs typeface="Arial"/>
              </a:rPr>
              <a:t>Onda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sobretensión</a:t>
            </a:r>
            <a:r>
              <a:rPr dirty="0" sz="1550" spc="-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tipo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maniobra: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250/2500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-30">
                <a:latin typeface="Symbol"/>
                <a:cs typeface="Symbol"/>
              </a:rPr>
              <a:t></a:t>
            </a:r>
            <a:r>
              <a:rPr dirty="0" sz="1550" spc="-30"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05" y="3270250"/>
            <a:ext cx="4180289" cy="26955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9338" y="3260725"/>
            <a:ext cx="4046661" cy="27908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40025" y="209550"/>
            <a:ext cx="34194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3.</a:t>
            </a:r>
            <a:r>
              <a:rPr dirty="0" spc="-40"/>
              <a:t> </a:t>
            </a:r>
            <a:r>
              <a:rPr dirty="0" spc="-10"/>
              <a:t>Aislamiento</a:t>
            </a:r>
            <a:r>
              <a:rPr dirty="0" spc="-35"/>
              <a:t> </a:t>
            </a:r>
            <a:r>
              <a:rPr dirty="0" spc="-5"/>
              <a:t>eléctrico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542540" marR="5080" indent="-140335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4.</a:t>
            </a:r>
            <a:r>
              <a:rPr dirty="0" spc="-130"/>
              <a:t> </a:t>
            </a:r>
            <a:r>
              <a:rPr dirty="0"/>
              <a:t>Aparamenta</a:t>
            </a:r>
            <a:r>
              <a:rPr dirty="0" spc="-5"/>
              <a:t> de</a:t>
            </a:r>
            <a:r>
              <a:rPr dirty="0" spc="-15"/>
              <a:t> </a:t>
            </a:r>
            <a:r>
              <a:rPr dirty="0" spc="-5"/>
              <a:t>maniobra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corte </a:t>
            </a:r>
            <a:r>
              <a:rPr dirty="0" spc="-655"/>
              <a:t> </a:t>
            </a:r>
            <a:r>
              <a:rPr dirty="0" spc="-10"/>
              <a:t>Seccionador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295400"/>
            <a:ext cx="7682865" cy="3589654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203200" marR="5080" indent="-190500">
              <a:lnSpc>
                <a:spcPct val="102800"/>
              </a:lnSpc>
              <a:spcBef>
                <a:spcPts val="7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Aparato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mecánico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conexión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que,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razones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seguridad,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posición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abierto,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asegura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una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distancia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seccionamiento</a:t>
            </a:r>
            <a:r>
              <a:rPr dirty="0" sz="1550" spc="10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satisface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condiciones 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especificadas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Permite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aislar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subestación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red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9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Permite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aislar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interruptores,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transformadores,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barras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135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Ha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maniobrarse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vacío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Soporta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corriente de </a:t>
            </a:r>
            <a:r>
              <a:rPr dirty="0" sz="1550" spc="20">
                <a:latin typeface="Arial"/>
                <a:cs typeface="Arial"/>
              </a:rPr>
              <a:t>cortocircuito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Seccionador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puesta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tierra: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permite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poner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tierra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línea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875" y="2955925"/>
            <a:ext cx="4067175" cy="304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8025" y="2955925"/>
            <a:ext cx="4067175" cy="3048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542540" marR="5080" indent="-140335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4.</a:t>
            </a:r>
            <a:r>
              <a:rPr dirty="0" spc="-130"/>
              <a:t> </a:t>
            </a:r>
            <a:r>
              <a:rPr dirty="0"/>
              <a:t>Aparamenta</a:t>
            </a:r>
            <a:r>
              <a:rPr dirty="0" spc="-5"/>
              <a:t> de</a:t>
            </a:r>
            <a:r>
              <a:rPr dirty="0" spc="-15"/>
              <a:t> </a:t>
            </a:r>
            <a:r>
              <a:rPr dirty="0" spc="-5"/>
              <a:t>maniobra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corte </a:t>
            </a:r>
            <a:r>
              <a:rPr dirty="0" spc="-655"/>
              <a:t> </a:t>
            </a:r>
            <a:r>
              <a:rPr dirty="0" spc="-10"/>
              <a:t>Seccionador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09850" y="1571625"/>
            <a:ext cx="39401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"/>
                <a:cs typeface="Arial"/>
              </a:rPr>
              <a:t>Seccionador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cuchillas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giratorias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542540" marR="5080" indent="-140335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4.</a:t>
            </a:r>
            <a:r>
              <a:rPr dirty="0" spc="-130"/>
              <a:t> </a:t>
            </a:r>
            <a:r>
              <a:rPr dirty="0"/>
              <a:t>Aparamenta</a:t>
            </a:r>
            <a:r>
              <a:rPr dirty="0" spc="-5"/>
              <a:t> de</a:t>
            </a:r>
            <a:r>
              <a:rPr dirty="0" spc="-15"/>
              <a:t> </a:t>
            </a:r>
            <a:r>
              <a:rPr dirty="0" spc="-5"/>
              <a:t>maniobra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corte </a:t>
            </a:r>
            <a:r>
              <a:rPr dirty="0" spc="-655"/>
              <a:t> </a:t>
            </a:r>
            <a:r>
              <a:rPr dirty="0" spc="-10"/>
              <a:t>Seccionador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00350" y="1571625"/>
            <a:ext cx="273050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"/>
                <a:cs typeface="Arial"/>
              </a:rPr>
              <a:t>Seccionador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pantógrafo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60950" y="2660650"/>
            <a:ext cx="2428875" cy="36354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0898" y="2655779"/>
            <a:ext cx="2056153" cy="375153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818639" marR="5080" indent="-67945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4.</a:t>
            </a:r>
            <a:r>
              <a:rPr dirty="0" spc="-130"/>
              <a:t> </a:t>
            </a:r>
            <a:r>
              <a:rPr dirty="0"/>
              <a:t>Aparamenta</a:t>
            </a:r>
            <a:r>
              <a:rPr dirty="0" spc="-5"/>
              <a:t> de</a:t>
            </a:r>
            <a:r>
              <a:rPr dirty="0" spc="-15"/>
              <a:t> </a:t>
            </a:r>
            <a:r>
              <a:rPr dirty="0" spc="-5"/>
              <a:t>maniobra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corte </a:t>
            </a:r>
            <a:r>
              <a:rPr dirty="0" spc="-655"/>
              <a:t> </a:t>
            </a:r>
            <a:r>
              <a:rPr dirty="0" spc="-10"/>
              <a:t>Interruptor </a:t>
            </a:r>
            <a:r>
              <a:rPr dirty="0" spc="10"/>
              <a:t>automático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5425" y="1581150"/>
            <a:ext cx="8366759" cy="439928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just" marL="215900" marR="17780" indent="-190500">
              <a:lnSpc>
                <a:spcPct val="102800"/>
              </a:lnSpc>
              <a:spcBef>
                <a:spcPts val="70"/>
              </a:spcBef>
              <a:buFont typeface="Arial"/>
              <a:buChar char="•"/>
              <a:tabLst>
                <a:tab pos="215900" algn="l"/>
              </a:tabLst>
            </a:pPr>
            <a:r>
              <a:rPr dirty="0" sz="1550" spc="10" b="1">
                <a:latin typeface="Arial"/>
                <a:cs typeface="Arial"/>
              </a:rPr>
              <a:t>Interruptor: </a:t>
            </a:r>
            <a:r>
              <a:rPr dirty="0" sz="1550" spc="15">
                <a:latin typeface="Arial"/>
                <a:cs typeface="Arial"/>
              </a:rPr>
              <a:t>Aparato dotado de poder de </a:t>
            </a:r>
            <a:r>
              <a:rPr dirty="0" sz="1550" spc="10">
                <a:latin typeface="Arial"/>
                <a:cs typeface="Arial"/>
              </a:rPr>
              <a:t>corte, </a:t>
            </a:r>
            <a:r>
              <a:rPr dirty="0" sz="1550" spc="15">
                <a:latin typeface="Arial"/>
                <a:cs typeface="Arial"/>
              </a:rPr>
              <a:t>destinado </a:t>
            </a:r>
            <a:r>
              <a:rPr dirty="0" sz="1550" spc="10">
                <a:latin typeface="Arial"/>
                <a:cs typeface="Arial"/>
              </a:rPr>
              <a:t>a </a:t>
            </a:r>
            <a:r>
              <a:rPr dirty="0" sz="1550" spc="15">
                <a:latin typeface="Arial"/>
                <a:cs typeface="Arial"/>
              </a:rPr>
              <a:t>efectuar </a:t>
            </a:r>
            <a:r>
              <a:rPr dirty="0" sz="1550" spc="10">
                <a:latin typeface="Arial"/>
                <a:cs typeface="Arial"/>
              </a:rPr>
              <a:t>la </a:t>
            </a:r>
            <a:r>
              <a:rPr dirty="0" sz="1550" spc="-5">
                <a:latin typeface="Arial"/>
                <a:cs typeface="Arial"/>
              </a:rPr>
              <a:t>apertura </a:t>
            </a:r>
            <a:r>
              <a:rPr dirty="0" sz="1550" spc="10">
                <a:latin typeface="Arial"/>
                <a:cs typeface="Arial"/>
              </a:rPr>
              <a:t>y el </a:t>
            </a:r>
            <a:r>
              <a:rPr dirty="0" sz="1550" spc="20">
                <a:latin typeface="Arial"/>
                <a:cs typeface="Arial"/>
              </a:rPr>
              <a:t>cierre 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 un circuito, que tiene dos posiciones en las que puede </a:t>
            </a:r>
            <a:r>
              <a:rPr dirty="0" sz="1550">
                <a:latin typeface="Arial"/>
                <a:cs typeface="Arial"/>
              </a:rPr>
              <a:t>permanecer </a:t>
            </a:r>
            <a:r>
              <a:rPr dirty="0" sz="1550" spc="20">
                <a:latin typeface="Arial"/>
                <a:cs typeface="Arial"/>
              </a:rPr>
              <a:t>en </a:t>
            </a:r>
            <a:r>
              <a:rPr dirty="0" sz="1550" spc="25">
                <a:latin typeface="Arial"/>
                <a:cs typeface="Arial"/>
              </a:rPr>
              <a:t>ausencia de 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acción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exterior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corresponden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apertura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otra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al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cierre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circuito.</a:t>
            </a:r>
            <a:endParaRPr sz="1550">
              <a:latin typeface="Arial"/>
              <a:cs typeface="Arial"/>
            </a:endParaRPr>
          </a:p>
          <a:p>
            <a:pPr algn="just" marL="215900" marR="17780" indent="-190500">
              <a:lnSpc>
                <a:spcPct val="103499"/>
              </a:lnSpc>
              <a:spcBef>
                <a:spcPts val="775"/>
              </a:spcBef>
              <a:buFont typeface="Arial"/>
              <a:buChar char="•"/>
              <a:tabLst>
                <a:tab pos="215900" algn="l"/>
              </a:tabLst>
            </a:pPr>
            <a:r>
              <a:rPr dirty="0" sz="1550" spc="15" b="1">
                <a:latin typeface="Arial"/>
                <a:cs typeface="Arial"/>
              </a:rPr>
              <a:t>Interruptor</a:t>
            </a:r>
            <a:r>
              <a:rPr dirty="0" sz="1550" spc="20" b="1">
                <a:latin typeface="Arial"/>
                <a:cs typeface="Arial"/>
              </a:rPr>
              <a:t> </a:t>
            </a:r>
            <a:r>
              <a:rPr dirty="0" sz="1550" spc="15" b="1">
                <a:latin typeface="Arial"/>
                <a:cs typeface="Arial"/>
              </a:rPr>
              <a:t>automático:</a:t>
            </a:r>
            <a:r>
              <a:rPr dirty="0" sz="1550" spc="20" b="1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</a:t>
            </a:r>
            <a:r>
              <a:rPr dirty="0" sz="1550" spc="20">
                <a:latin typeface="Arial"/>
                <a:cs typeface="Arial"/>
              </a:rPr>
              <a:t> capaz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0">
                <a:latin typeface="Arial"/>
                <a:cs typeface="Arial"/>
              </a:rPr>
              <a:t> establecer,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mantener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interrumpir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la </a:t>
            </a:r>
            <a:r>
              <a:rPr dirty="0" sz="1550" spc="20">
                <a:latin typeface="Arial"/>
                <a:cs typeface="Arial"/>
              </a:rPr>
              <a:t> intensidad </a:t>
            </a:r>
            <a:r>
              <a:rPr dirty="0" sz="1550" spc="15">
                <a:latin typeface="Arial"/>
                <a:cs typeface="Arial"/>
              </a:rPr>
              <a:t>de </a:t>
            </a:r>
            <a:r>
              <a:rPr dirty="0" sz="1550" spc="10">
                <a:latin typeface="Arial"/>
                <a:cs typeface="Arial"/>
              </a:rPr>
              <a:t>la </a:t>
            </a:r>
            <a:r>
              <a:rPr dirty="0" sz="1550" spc="15">
                <a:latin typeface="Arial"/>
                <a:cs typeface="Arial"/>
              </a:rPr>
              <a:t>corriente de servicio, </a:t>
            </a:r>
            <a:r>
              <a:rPr dirty="0" sz="1550" spc="10">
                <a:latin typeface="Arial"/>
                <a:cs typeface="Arial"/>
              </a:rPr>
              <a:t>o </a:t>
            </a:r>
            <a:r>
              <a:rPr dirty="0" sz="1550" spc="15">
                <a:latin typeface="Arial"/>
                <a:cs typeface="Arial"/>
              </a:rPr>
              <a:t>de </a:t>
            </a:r>
            <a:r>
              <a:rPr dirty="0" sz="1550" spc="20">
                <a:latin typeface="Arial"/>
                <a:cs typeface="Arial"/>
              </a:rPr>
              <a:t>interrumpir automáticamente </a:t>
            </a:r>
            <a:r>
              <a:rPr dirty="0" sz="1550" spc="10">
                <a:latin typeface="Arial"/>
                <a:cs typeface="Arial"/>
              </a:rPr>
              <a:t>o </a:t>
            </a:r>
            <a:r>
              <a:rPr dirty="0" sz="1550" spc="20">
                <a:latin typeface="Arial"/>
                <a:cs typeface="Arial"/>
              </a:rPr>
              <a:t>establecer, en 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condiciones predeterminadas, intensidades de corriente </a:t>
            </a:r>
            <a:r>
              <a:rPr dirty="0" sz="1550" spc="30">
                <a:latin typeface="Arial"/>
                <a:cs typeface="Arial"/>
              </a:rPr>
              <a:t>anormalmente </a:t>
            </a:r>
            <a:r>
              <a:rPr dirty="0" sz="1550" spc="15">
                <a:latin typeface="Arial"/>
                <a:cs typeface="Arial"/>
              </a:rPr>
              <a:t>elevadas, tales 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como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corrientes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cortocircuito.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215900" indent="-190500">
              <a:lnSpc>
                <a:spcPct val="100000"/>
              </a:lnSpc>
              <a:buChar char="•"/>
              <a:tabLst>
                <a:tab pos="215900" algn="l"/>
              </a:tabLst>
            </a:pPr>
            <a:r>
              <a:rPr dirty="0" sz="1550" spc="10">
                <a:latin typeface="Arial"/>
                <a:cs typeface="Arial"/>
              </a:rPr>
              <a:t>Dificultad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proceso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apertura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arco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eléctrico.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Equipo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35">
                <a:latin typeface="Arial"/>
                <a:cs typeface="Arial"/>
              </a:rPr>
              <a:t>costoso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00">
              <a:latin typeface="Arial"/>
              <a:cs typeface="Arial"/>
            </a:endParaRPr>
          </a:p>
          <a:p>
            <a:pPr marL="215900" indent="-190500">
              <a:lnSpc>
                <a:spcPct val="100000"/>
              </a:lnSpc>
              <a:spcBef>
                <a:spcPts val="1135"/>
              </a:spcBef>
              <a:buChar char="•"/>
              <a:tabLst>
                <a:tab pos="215900" algn="l"/>
              </a:tabLst>
            </a:pPr>
            <a:r>
              <a:rPr dirty="0" sz="1550" spc="15">
                <a:latin typeface="Arial"/>
                <a:cs typeface="Arial"/>
              </a:rPr>
              <a:t>Diferentes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sistemas</a:t>
            </a:r>
            <a:endParaRPr sz="1550">
              <a:latin typeface="Arial"/>
              <a:cs typeface="Arial"/>
            </a:endParaRPr>
          </a:p>
          <a:p>
            <a:pPr lvl="1" marL="8445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dirty="0" sz="1550" spc="15">
                <a:latin typeface="Arial"/>
                <a:cs typeface="Arial"/>
              </a:rPr>
              <a:t>Atmósfera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hexafluoruro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azufre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(SF</a:t>
            </a:r>
            <a:r>
              <a:rPr dirty="0" baseline="-20202" sz="1650" spc="15">
                <a:latin typeface="Arial"/>
                <a:cs typeface="Arial"/>
              </a:rPr>
              <a:t>6</a:t>
            </a:r>
            <a:r>
              <a:rPr dirty="0" sz="1550" spc="10">
                <a:latin typeface="Arial"/>
                <a:cs typeface="Arial"/>
              </a:rPr>
              <a:t>):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más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empleado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actualmente</a:t>
            </a:r>
            <a:endParaRPr sz="1550">
              <a:latin typeface="Arial"/>
              <a:cs typeface="Arial"/>
            </a:endParaRPr>
          </a:p>
          <a:p>
            <a:pPr lvl="1" marL="8445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dirty="0" sz="1550" spc="20">
                <a:latin typeface="Arial"/>
                <a:cs typeface="Arial"/>
              </a:rPr>
              <a:t>Pequeño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volumen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aceite</a:t>
            </a:r>
            <a:endParaRPr sz="1550">
              <a:latin typeface="Arial"/>
              <a:cs typeface="Arial"/>
            </a:endParaRPr>
          </a:p>
          <a:p>
            <a:pPr lvl="1" marL="844550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43915" algn="l"/>
                <a:tab pos="844550" algn="l"/>
              </a:tabLst>
            </a:pPr>
            <a:r>
              <a:rPr dirty="0" sz="1550" spc="10">
                <a:latin typeface="Arial"/>
                <a:cs typeface="Arial"/>
              </a:rPr>
              <a:t>Vacío</a:t>
            </a:r>
            <a:endParaRPr sz="1550">
              <a:latin typeface="Arial"/>
              <a:cs typeface="Arial"/>
            </a:endParaRPr>
          </a:p>
          <a:p>
            <a:pPr lvl="1" marL="8445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dirty="0" sz="1550" spc="10">
                <a:latin typeface="Arial"/>
                <a:cs typeface="Arial"/>
              </a:rPr>
              <a:t>Aire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comprimido</a:t>
            </a:r>
            <a:endParaRPr sz="1550">
              <a:latin typeface="Arial"/>
              <a:cs typeface="Arial"/>
            </a:endParaRPr>
          </a:p>
          <a:p>
            <a:pPr lvl="1" marL="8445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843915" algn="l"/>
                <a:tab pos="844550" algn="l"/>
              </a:tabLst>
            </a:pPr>
            <a:r>
              <a:rPr dirty="0" sz="1550" spc="15">
                <a:latin typeface="Arial"/>
                <a:cs typeface="Arial"/>
              </a:rPr>
              <a:t>Soplado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magnético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(corriente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continua)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818639" marR="5080" indent="-67945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4.</a:t>
            </a:r>
            <a:r>
              <a:rPr dirty="0" spc="-130"/>
              <a:t> </a:t>
            </a:r>
            <a:r>
              <a:rPr dirty="0"/>
              <a:t>Aparamenta</a:t>
            </a:r>
            <a:r>
              <a:rPr dirty="0" spc="-5"/>
              <a:t> de</a:t>
            </a:r>
            <a:r>
              <a:rPr dirty="0" spc="-15"/>
              <a:t> </a:t>
            </a:r>
            <a:r>
              <a:rPr dirty="0" spc="-5"/>
              <a:t>maniobra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corte </a:t>
            </a:r>
            <a:r>
              <a:rPr dirty="0" spc="-655"/>
              <a:t> </a:t>
            </a:r>
            <a:r>
              <a:rPr dirty="0" spc="-10"/>
              <a:t>Interruptor </a:t>
            </a:r>
            <a:r>
              <a:rPr dirty="0" spc="10"/>
              <a:t>automático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93800" y="1731962"/>
            <a:ext cx="3443604" cy="4638675"/>
            <a:chOff x="1193800" y="1731962"/>
            <a:chExt cx="3443604" cy="4638675"/>
          </a:xfrm>
        </p:grpSpPr>
        <p:sp>
          <p:nvSpPr>
            <p:cNvPr id="4" name="object 4"/>
            <p:cNvSpPr/>
            <p:nvPr/>
          </p:nvSpPr>
          <p:spPr>
            <a:xfrm>
              <a:off x="2593975" y="3489325"/>
              <a:ext cx="1924050" cy="2876550"/>
            </a:xfrm>
            <a:custGeom>
              <a:avLst/>
              <a:gdLst/>
              <a:ahLst/>
              <a:cxnLst/>
              <a:rect l="l" t="t" r="r" b="b"/>
              <a:pathLst>
                <a:path w="1924050" h="2876550">
                  <a:moveTo>
                    <a:pt x="514350" y="2809875"/>
                  </a:moveTo>
                  <a:lnTo>
                    <a:pt x="514350" y="981075"/>
                  </a:lnTo>
                </a:path>
                <a:path w="1924050" h="2876550">
                  <a:moveTo>
                    <a:pt x="523875" y="2809875"/>
                  </a:moveTo>
                  <a:lnTo>
                    <a:pt x="523875" y="2743200"/>
                  </a:lnTo>
                </a:path>
                <a:path w="1924050" h="2876550">
                  <a:moveTo>
                    <a:pt x="1352550" y="2809875"/>
                  </a:moveTo>
                  <a:lnTo>
                    <a:pt x="1352550" y="981075"/>
                  </a:lnTo>
                </a:path>
                <a:path w="1924050" h="2876550">
                  <a:moveTo>
                    <a:pt x="1343025" y="2809875"/>
                  </a:moveTo>
                  <a:lnTo>
                    <a:pt x="1343025" y="981075"/>
                  </a:lnTo>
                </a:path>
                <a:path w="1924050" h="2876550">
                  <a:moveTo>
                    <a:pt x="590550" y="2809875"/>
                  </a:moveTo>
                  <a:lnTo>
                    <a:pt x="590550" y="2743200"/>
                  </a:lnTo>
                </a:path>
                <a:path w="1924050" h="2876550">
                  <a:moveTo>
                    <a:pt x="1276350" y="2809875"/>
                  </a:moveTo>
                  <a:lnTo>
                    <a:pt x="1276350" y="2743200"/>
                  </a:lnTo>
                </a:path>
                <a:path w="1924050" h="2876550">
                  <a:moveTo>
                    <a:pt x="495300" y="2809875"/>
                  </a:moveTo>
                  <a:lnTo>
                    <a:pt x="1371600" y="2809875"/>
                  </a:lnTo>
                </a:path>
                <a:path w="1924050" h="2876550">
                  <a:moveTo>
                    <a:pt x="514350" y="2743200"/>
                  </a:moveTo>
                  <a:lnTo>
                    <a:pt x="1352550" y="2743200"/>
                  </a:lnTo>
                </a:path>
                <a:path w="1924050" h="2876550">
                  <a:moveTo>
                    <a:pt x="514350" y="2800350"/>
                  </a:moveTo>
                  <a:lnTo>
                    <a:pt x="1352550" y="2800350"/>
                  </a:lnTo>
                </a:path>
                <a:path w="1924050" h="2876550">
                  <a:moveTo>
                    <a:pt x="523875" y="2743200"/>
                  </a:moveTo>
                  <a:lnTo>
                    <a:pt x="523875" y="981075"/>
                  </a:lnTo>
                </a:path>
                <a:path w="1924050" h="2876550">
                  <a:moveTo>
                    <a:pt x="590550" y="2743200"/>
                  </a:moveTo>
                  <a:lnTo>
                    <a:pt x="590550" y="1047750"/>
                  </a:lnTo>
                </a:path>
                <a:path w="1924050" h="2876550">
                  <a:moveTo>
                    <a:pt x="1276350" y="2743200"/>
                  </a:moveTo>
                  <a:lnTo>
                    <a:pt x="1276350" y="1047750"/>
                  </a:lnTo>
                </a:path>
                <a:path w="1924050" h="2876550">
                  <a:moveTo>
                    <a:pt x="504825" y="981075"/>
                  </a:moveTo>
                  <a:lnTo>
                    <a:pt x="1362075" y="981075"/>
                  </a:lnTo>
                </a:path>
                <a:path w="1924050" h="2876550">
                  <a:moveTo>
                    <a:pt x="514350" y="1047750"/>
                  </a:moveTo>
                  <a:lnTo>
                    <a:pt x="1352550" y="1047750"/>
                  </a:lnTo>
                </a:path>
                <a:path w="1924050" h="2876550">
                  <a:moveTo>
                    <a:pt x="514350" y="981075"/>
                  </a:moveTo>
                  <a:lnTo>
                    <a:pt x="1352550" y="981075"/>
                  </a:lnTo>
                </a:path>
                <a:path w="1924050" h="2876550">
                  <a:moveTo>
                    <a:pt x="590550" y="1047750"/>
                  </a:moveTo>
                  <a:lnTo>
                    <a:pt x="590550" y="981075"/>
                  </a:lnTo>
                </a:path>
                <a:path w="1924050" h="2876550">
                  <a:moveTo>
                    <a:pt x="1276350" y="1047750"/>
                  </a:moveTo>
                  <a:lnTo>
                    <a:pt x="1276350" y="981075"/>
                  </a:lnTo>
                </a:path>
                <a:path w="1924050" h="2876550">
                  <a:moveTo>
                    <a:pt x="552450" y="1000125"/>
                  </a:moveTo>
                  <a:lnTo>
                    <a:pt x="552450" y="962025"/>
                  </a:lnTo>
                </a:path>
                <a:path w="1924050" h="2876550">
                  <a:moveTo>
                    <a:pt x="1314450" y="1000125"/>
                  </a:moveTo>
                  <a:lnTo>
                    <a:pt x="1314450" y="962025"/>
                  </a:lnTo>
                </a:path>
                <a:path w="1924050" h="2876550">
                  <a:moveTo>
                    <a:pt x="1371600" y="2828925"/>
                  </a:moveTo>
                  <a:lnTo>
                    <a:pt x="1371600" y="2809875"/>
                  </a:lnTo>
                </a:path>
                <a:path w="1924050" h="2876550">
                  <a:moveTo>
                    <a:pt x="495300" y="2828925"/>
                  </a:moveTo>
                  <a:lnTo>
                    <a:pt x="495300" y="2809875"/>
                  </a:lnTo>
                </a:path>
                <a:path w="1924050" h="2876550">
                  <a:moveTo>
                    <a:pt x="504825" y="971550"/>
                  </a:moveTo>
                  <a:lnTo>
                    <a:pt x="1362075" y="971550"/>
                  </a:lnTo>
                </a:path>
                <a:path w="1924050" h="2876550">
                  <a:moveTo>
                    <a:pt x="504825" y="981075"/>
                  </a:moveTo>
                  <a:lnTo>
                    <a:pt x="504825" y="971550"/>
                  </a:lnTo>
                </a:path>
                <a:path w="1924050" h="2876550">
                  <a:moveTo>
                    <a:pt x="1362075" y="981075"/>
                  </a:moveTo>
                  <a:lnTo>
                    <a:pt x="1362075" y="971550"/>
                  </a:lnTo>
                </a:path>
                <a:path w="1924050" h="2876550">
                  <a:moveTo>
                    <a:pt x="1343025" y="1543050"/>
                  </a:moveTo>
                  <a:lnTo>
                    <a:pt x="1276350" y="1543050"/>
                  </a:lnTo>
                </a:path>
                <a:path w="1924050" h="2876550">
                  <a:moveTo>
                    <a:pt x="1343025" y="1552575"/>
                  </a:moveTo>
                  <a:lnTo>
                    <a:pt x="1276350" y="1552575"/>
                  </a:lnTo>
                </a:path>
                <a:path w="1924050" h="2876550">
                  <a:moveTo>
                    <a:pt x="1343025" y="1628775"/>
                  </a:moveTo>
                  <a:lnTo>
                    <a:pt x="1276350" y="1628775"/>
                  </a:lnTo>
                </a:path>
                <a:path w="1924050" h="2876550">
                  <a:moveTo>
                    <a:pt x="1343025" y="1638300"/>
                  </a:moveTo>
                  <a:lnTo>
                    <a:pt x="1276350" y="1638300"/>
                  </a:lnTo>
                </a:path>
                <a:path w="1924050" h="2876550">
                  <a:moveTo>
                    <a:pt x="1276350" y="1543050"/>
                  </a:moveTo>
                  <a:lnTo>
                    <a:pt x="590550" y="1543050"/>
                  </a:lnTo>
                </a:path>
                <a:path w="1924050" h="2876550">
                  <a:moveTo>
                    <a:pt x="1276350" y="1552575"/>
                  </a:moveTo>
                  <a:lnTo>
                    <a:pt x="590550" y="1552575"/>
                  </a:lnTo>
                </a:path>
                <a:path w="1924050" h="2876550">
                  <a:moveTo>
                    <a:pt x="1276350" y="1628775"/>
                  </a:moveTo>
                  <a:lnTo>
                    <a:pt x="590550" y="1628775"/>
                  </a:lnTo>
                </a:path>
                <a:path w="1924050" h="2876550">
                  <a:moveTo>
                    <a:pt x="1276350" y="1638300"/>
                  </a:moveTo>
                  <a:lnTo>
                    <a:pt x="590550" y="1638300"/>
                  </a:lnTo>
                </a:path>
                <a:path w="1924050" h="2876550">
                  <a:moveTo>
                    <a:pt x="523875" y="1552575"/>
                  </a:moveTo>
                  <a:lnTo>
                    <a:pt x="590550" y="1552575"/>
                  </a:lnTo>
                </a:path>
                <a:path w="1924050" h="2876550">
                  <a:moveTo>
                    <a:pt x="523875" y="1543050"/>
                  </a:moveTo>
                  <a:lnTo>
                    <a:pt x="590550" y="1543050"/>
                  </a:lnTo>
                </a:path>
                <a:path w="1924050" h="2876550">
                  <a:moveTo>
                    <a:pt x="523875" y="1638300"/>
                  </a:moveTo>
                  <a:lnTo>
                    <a:pt x="590550" y="1638300"/>
                  </a:lnTo>
                </a:path>
                <a:path w="1924050" h="2876550">
                  <a:moveTo>
                    <a:pt x="523875" y="1628775"/>
                  </a:moveTo>
                  <a:lnTo>
                    <a:pt x="590550" y="1628775"/>
                  </a:lnTo>
                </a:path>
                <a:path w="1924050" h="2876550">
                  <a:moveTo>
                    <a:pt x="1276350" y="2247900"/>
                  </a:moveTo>
                  <a:lnTo>
                    <a:pt x="590550" y="2247900"/>
                  </a:lnTo>
                </a:path>
                <a:path w="1924050" h="2876550">
                  <a:moveTo>
                    <a:pt x="1276350" y="2257425"/>
                  </a:moveTo>
                  <a:lnTo>
                    <a:pt x="590550" y="2257425"/>
                  </a:lnTo>
                </a:path>
                <a:path w="1924050" h="2876550">
                  <a:moveTo>
                    <a:pt x="1276350" y="2162175"/>
                  </a:moveTo>
                  <a:lnTo>
                    <a:pt x="590550" y="2162175"/>
                  </a:lnTo>
                </a:path>
                <a:path w="1924050" h="2876550">
                  <a:moveTo>
                    <a:pt x="1276350" y="2171700"/>
                  </a:moveTo>
                  <a:lnTo>
                    <a:pt x="590550" y="2171700"/>
                  </a:lnTo>
                </a:path>
                <a:path w="1924050" h="2876550">
                  <a:moveTo>
                    <a:pt x="523875" y="2247900"/>
                  </a:moveTo>
                  <a:lnTo>
                    <a:pt x="590550" y="2247900"/>
                  </a:lnTo>
                </a:path>
                <a:path w="1924050" h="2876550">
                  <a:moveTo>
                    <a:pt x="523875" y="2257425"/>
                  </a:moveTo>
                  <a:lnTo>
                    <a:pt x="590550" y="2257425"/>
                  </a:lnTo>
                </a:path>
                <a:path w="1924050" h="2876550">
                  <a:moveTo>
                    <a:pt x="523875" y="2162175"/>
                  </a:moveTo>
                  <a:lnTo>
                    <a:pt x="590550" y="2162175"/>
                  </a:lnTo>
                </a:path>
                <a:path w="1924050" h="2876550">
                  <a:moveTo>
                    <a:pt x="523875" y="2171700"/>
                  </a:moveTo>
                  <a:lnTo>
                    <a:pt x="590550" y="2171700"/>
                  </a:lnTo>
                </a:path>
                <a:path w="1924050" h="2876550">
                  <a:moveTo>
                    <a:pt x="1343025" y="2257425"/>
                  </a:moveTo>
                  <a:lnTo>
                    <a:pt x="1276350" y="2257425"/>
                  </a:lnTo>
                </a:path>
                <a:path w="1924050" h="2876550">
                  <a:moveTo>
                    <a:pt x="1343025" y="2247900"/>
                  </a:moveTo>
                  <a:lnTo>
                    <a:pt x="1276350" y="2247900"/>
                  </a:lnTo>
                </a:path>
                <a:path w="1924050" h="2876550">
                  <a:moveTo>
                    <a:pt x="1343025" y="2171700"/>
                  </a:moveTo>
                  <a:lnTo>
                    <a:pt x="1276350" y="2171700"/>
                  </a:lnTo>
                </a:path>
                <a:path w="1924050" h="2876550">
                  <a:moveTo>
                    <a:pt x="1343025" y="2162175"/>
                  </a:moveTo>
                  <a:lnTo>
                    <a:pt x="1276350" y="2162175"/>
                  </a:lnTo>
                </a:path>
                <a:path w="1924050" h="2876550">
                  <a:moveTo>
                    <a:pt x="628650" y="2828925"/>
                  </a:moveTo>
                  <a:lnTo>
                    <a:pt x="628650" y="2809875"/>
                  </a:lnTo>
                </a:path>
                <a:path w="1924050" h="2876550">
                  <a:moveTo>
                    <a:pt x="1247775" y="2828925"/>
                  </a:moveTo>
                  <a:lnTo>
                    <a:pt x="1247775" y="2809875"/>
                  </a:lnTo>
                </a:path>
                <a:path w="1924050" h="2876550">
                  <a:moveTo>
                    <a:pt x="342900" y="2828925"/>
                  </a:moveTo>
                  <a:lnTo>
                    <a:pt x="1504950" y="2828925"/>
                  </a:lnTo>
                </a:path>
                <a:path w="1924050" h="2876550">
                  <a:moveTo>
                    <a:pt x="1924050" y="2876550"/>
                  </a:moveTo>
                  <a:lnTo>
                    <a:pt x="0" y="2876550"/>
                  </a:lnTo>
                </a:path>
                <a:path w="1924050" h="2876550">
                  <a:moveTo>
                    <a:pt x="514350" y="971550"/>
                  </a:moveTo>
                  <a:lnTo>
                    <a:pt x="1352550" y="971550"/>
                  </a:lnTo>
                </a:path>
                <a:path w="1924050" h="2876550">
                  <a:moveTo>
                    <a:pt x="514350" y="971550"/>
                  </a:moveTo>
                  <a:lnTo>
                    <a:pt x="1352550" y="971550"/>
                  </a:lnTo>
                </a:path>
                <a:path w="1924050" h="2876550">
                  <a:moveTo>
                    <a:pt x="542925" y="933450"/>
                  </a:moveTo>
                  <a:lnTo>
                    <a:pt x="1323975" y="933450"/>
                  </a:lnTo>
                </a:path>
                <a:path w="1924050" h="2876550">
                  <a:moveTo>
                    <a:pt x="9525" y="47625"/>
                  </a:moveTo>
                  <a:lnTo>
                    <a:pt x="95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98737" y="34559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03500" y="334645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98737" y="33226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03500" y="321310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98737" y="31797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603500" y="3079750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w="0"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598737" y="30464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603500" y="29368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598737" y="29035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603500" y="280352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598737" y="27701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603500" y="266065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598737" y="26368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603500" y="252730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598737" y="24939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603500" y="238442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598737" y="23606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603500" y="22510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59873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603500" y="211772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598737" y="20843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603500" y="2012950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456112" y="1998662"/>
              <a:ext cx="0" cy="1543050"/>
            </a:xfrm>
            <a:custGeom>
              <a:avLst/>
              <a:gdLst/>
              <a:ahLst/>
              <a:cxnLst/>
              <a:rect l="l" t="t" r="r" b="b"/>
              <a:pathLst>
                <a:path w="0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422525" y="2784475"/>
              <a:ext cx="2209800" cy="1676400"/>
            </a:xfrm>
            <a:custGeom>
              <a:avLst/>
              <a:gdLst/>
              <a:ahLst/>
              <a:cxnLst/>
              <a:rect l="l" t="t" r="r" b="b"/>
              <a:pathLst>
                <a:path w="2209800" h="1676400">
                  <a:moveTo>
                    <a:pt x="0" y="723900"/>
                  </a:moveTo>
                  <a:lnTo>
                    <a:pt x="2209800" y="723900"/>
                  </a:lnTo>
                </a:path>
                <a:path w="2209800" h="1676400">
                  <a:moveTo>
                    <a:pt x="0" y="962025"/>
                  </a:moveTo>
                  <a:lnTo>
                    <a:pt x="2209800" y="962025"/>
                  </a:lnTo>
                </a:path>
                <a:path w="2209800" h="1676400">
                  <a:moveTo>
                    <a:pt x="0" y="723900"/>
                  </a:moveTo>
                  <a:lnTo>
                    <a:pt x="0" y="962025"/>
                  </a:lnTo>
                </a:path>
                <a:path w="2209800" h="1676400">
                  <a:moveTo>
                    <a:pt x="228600" y="638175"/>
                  </a:moveTo>
                  <a:lnTo>
                    <a:pt x="266700" y="638175"/>
                  </a:lnTo>
                </a:path>
                <a:path w="2209800" h="1676400">
                  <a:moveTo>
                    <a:pt x="38100" y="714375"/>
                  </a:moveTo>
                  <a:lnTo>
                    <a:pt x="323850" y="714375"/>
                  </a:lnTo>
                </a:path>
                <a:path w="2209800" h="1676400">
                  <a:moveTo>
                    <a:pt x="38100" y="695325"/>
                  </a:moveTo>
                  <a:lnTo>
                    <a:pt x="323850" y="695325"/>
                  </a:lnTo>
                </a:path>
                <a:path w="2209800" h="1676400">
                  <a:moveTo>
                    <a:pt x="57150" y="628650"/>
                  </a:moveTo>
                  <a:lnTo>
                    <a:pt x="295275" y="628650"/>
                  </a:lnTo>
                </a:path>
                <a:path w="2209800" h="1676400">
                  <a:moveTo>
                    <a:pt x="171450" y="638175"/>
                  </a:moveTo>
                  <a:lnTo>
                    <a:pt x="171450" y="695325"/>
                  </a:lnTo>
                </a:path>
                <a:path w="2209800" h="1676400">
                  <a:moveTo>
                    <a:pt x="180975" y="638175"/>
                  </a:moveTo>
                  <a:lnTo>
                    <a:pt x="180975" y="695325"/>
                  </a:lnTo>
                </a:path>
                <a:path w="2209800" h="1676400">
                  <a:moveTo>
                    <a:pt x="228600" y="695325"/>
                  </a:moveTo>
                  <a:lnTo>
                    <a:pt x="219075" y="638175"/>
                  </a:lnTo>
                </a:path>
                <a:path w="2209800" h="1676400">
                  <a:moveTo>
                    <a:pt x="238125" y="695325"/>
                  </a:moveTo>
                  <a:lnTo>
                    <a:pt x="228600" y="638175"/>
                  </a:lnTo>
                </a:path>
                <a:path w="2209800" h="1676400">
                  <a:moveTo>
                    <a:pt x="38100" y="695325"/>
                  </a:moveTo>
                  <a:lnTo>
                    <a:pt x="57150" y="628650"/>
                  </a:lnTo>
                </a:path>
                <a:path w="2209800" h="1676400">
                  <a:moveTo>
                    <a:pt x="76200" y="695325"/>
                  </a:moveTo>
                  <a:lnTo>
                    <a:pt x="85725" y="638175"/>
                  </a:lnTo>
                </a:path>
                <a:path w="2209800" h="1676400">
                  <a:moveTo>
                    <a:pt x="66675" y="695325"/>
                  </a:moveTo>
                  <a:lnTo>
                    <a:pt x="85725" y="638175"/>
                  </a:lnTo>
                </a:path>
                <a:path w="2209800" h="1676400">
                  <a:moveTo>
                    <a:pt x="114300" y="695325"/>
                  </a:moveTo>
                  <a:lnTo>
                    <a:pt x="133350" y="638175"/>
                  </a:lnTo>
                </a:path>
                <a:path w="2209800" h="1676400">
                  <a:moveTo>
                    <a:pt x="123825" y="695325"/>
                  </a:moveTo>
                  <a:lnTo>
                    <a:pt x="142875" y="638175"/>
                  </a:lnTo>
                </a:path>
                <a:path w="2209800" h="1676400">
                  <a:moveTo>
                    <a:pt x="38100" y="695325"/>
                  </a:moveTo>
                  <a:lnTo>
                    <a:pt x="38100" y="723900"/>
                  </a:lnTo>
                </a:path>
                <a:path w="2209800" h="1676400">
                  <a:moveTo>
                    <a:pt x="85725" y="638175"/>
                  </a:moveTo>
                  <a:lnTo>
                    <a:pt x="133350" y="638175"/>
                  </a:lnTo>
                </a:path>
                <a:path w="2209800" h="1676400">
                  <a:moveTo>
                    <a:pt x="95250" y="590550"/>
                  </a:moveTo>
                  <a:lnTo>
                    <a:pt x="95250" y="628650"/>
                  </a:lnTo>
                </a:path>
                <a:path w="2209800" h="1676400">
                  <a:moveTo>
                    <a:pt x="57150" y="638175"/>
                  </a:moveTo>
                  <a:lnTo>
                    <a:pt x="85725" y="638175"/>
                  </a:lnTo>
                </a:path>
                <a:path w="2209800" h="1676400">
                  <a:moveTo>
                    <a:pt x="104775" y="571500"/>
                  </a:moveTo>
                  <a:lnTo>
                    <a:pt x="247650" y="571500"/>
                  </a:lnTo>
                </a:path>
                <a:path w="2209800" h="1676400">
                  <a:moveTo>
                    <a:pt x="142875" y="638175"/>
                  </a:moveTo>
                  <a:lnTo>
                    <a:pt x="171450" y="638175"/>
                  </a:lnTo>
                </a:path>
                <a:path w="2209800" h="1676400">
                  <a:moveTo>
                    <a:pt x="180975" y="638175"/>
                  </a:moveTo>
                  <a:lnTo>
                    <a:pt x="219075" y="638175"/>
                  </a:lnTo>
                </a:path>
                <a:path w="2209800" h="1676400">
                  <a:moveTo>
                    <a:pt x="104775" y="523875"/>
                  </a:moveTo>
                  <a:lnTo>
                    <a:pt x="247650" y="523875"/>
                  </a:lnTo>
                </a:path>
                <a:path w="2209800" h="1676400">
                  <a:moveTo>
                    <a:pt x="104775" y="466725"/>
                  </a:moveTo>
                  <a:lnTo>
                    <a:pt x="247650" y="466725"/>
                  </a:lnTo>
                </a:path>
                <a:path w="2209800" h="1676400">
                  <a:moveTo>
                    <a:pt x="323850" y="695325"/>
                  </a:moveTo>
                  <a:lnTo>
                    <a:pt x="295275" y="628650"/>
                  </a:lnTo>
                </a:path>
                <a:path w="2209800" h="1676400">
                  <a:moveTo>
                    <a:pt x="295275" y="695325"/>
                  </a:moveTo>
                  <a:lnTo>
                    <a:pt x="276225" y="638175"/>
                  </a:lnTo>
                </a:path>
                <a:path w="2209800" h="1676400">
                  <a:moveTo>
                    <a:pt x="285750" y="695325"/>
                  </a:moveTo>
                  <a:lnTo>
                    <a:pt x="266700" y="638175"/>
                  </a:lnTo>
                </a:path>
                <a:path w="2209800" h="1676400">
                  <a:moveTo>
                    <a:pt x="323850" y="695325"/>
                  </a:moveTo>
                  <a:lnTo>
                    <a:pt x="323850" y="723900"/>
                  </a:lnTo>
                </a:path>
                <a:path w="2209800" h="1676400">
                  <a:moveTo>
                    <a:pt x="257175" y="590550"/>
                  </a:moveTo>
                  <a:lnTo>
                    <a:pt x="257175" y="628650"/>
                  </a:lnTo>
                </a:path>
                <a:path w="2209800" h="1676400">
                  <a:moveTo>
                    <a:pt x="276225" y="638175"/>
                  </a:moveTo>
                  <a:lnTo>
                    <a:pt x="304800" y="638175"/>
                  </a:lnTo>
                </a:path>
                <a:path w="2209800" h="1676400">
                  <a:moveTo>
                    <a:pt x="323850" y="47625"/>
                  </a:moveTo>
                  <a:lnTo>
                    <a:pt x="323850" y="0"/>
                  </a:lnTo>
                </a:path>
                <a:path w="2209800" h="1676400">
                  <a:moveTo>
                    <a:pt x="38100" y="47625"/>
                  </a:moveTo>
                  <a:lnTo>
                    <a:pt x="38100" y="0"/>
                  </a:lnTo>
                </a:path>
                <a:path w="2209800" h="1676400">
                  <a:moveTo>
                    <a:pt x="38100" y="28575"/>
                  </a:moveTo>
                  <a:lnTo>
                    <a:pt x="323850" y="28575"/>
                  </a:lnTo>
                </a:path>
                <a:path w="2209800" h="1676400">
                  <a:moveTo>
                    <a:pt x="228600" y="114300"/>
                  </a:moveTo>
                  <a:lnTo>
                    <a:pt x="266700" y="114300"/>
                  </a:lnTo>
                </a:path>
                <a:path w="2209800" h="1676400">
                  <a:moveTo>
                    <a:pt x="57150" y="133350"/>
                  </a:moveTo>
                  <a:lnTo>
                    <a:pt x="295275" y="133350"/>
                  </a:lnTo>
                </a:path>
                <a:path w="2209800" h="1676400">
                  <a:moveTo>
                    <a:pt x="38100" y="47625"/>
                  </a:moveTo>
                  <a:lnTo>
                    <a:pt x="323850" y="47625"/>
                  </a:lnTo>
                </a:path>
                <a:path w="2209800" h="1676400">
                  <a:moveTo>
                    <a:pt x="104775" y="419100"/>
                  </a:moveTo>
                  <a:lnTo>
                    <a:pt x="247650" y="419100"/>
                  </a:lnTo>
                </a:path>
                <a:path w="2209800" h="1676400">
                  <a:moveTo>
                    <a:pt x="104775" y="371475"/>
                  </a:moveTo>
                  <a:lnTo>
                    <a:pt x="247650" y="371475"/>
                  </a:lnTo>
                </a:path>
                <a:path w="2209800" h="1676400">
                  <a:moveTo>
                    <a:pt x="104775" y="314325"/>
                  </a:moveTo>
                  <a:lnTo>
                    <a:pt x="247650" y="314325"/>
                  </a:lnTo>
                </a:path>
                <a:path w="2209800" h="1676400">
                  <a:moveTo>
                    <a:pt x="104775" y="266700"/>
                  </a:moveTo>
                  <a:lnTo>
                    <a:pt x="247650" y="266700"/>
                  </a:lnTo>
                </a:path>
                <a:path w="2209800" h="1676400">
                  <a:moveTo>
                    <a:pt x="85725" y="114300"/>
                  </a:moveTo>
                  <a:lnTo>
                    <a:pt x="133350" y="114300"/>
                  </a:lnTo>
                </a:path>
                <a:path w="2209800" h="1676400">
                  <a:moveTo>
                    <a:pt x="38100" y="47625"/>
                  </a:moveTo>
                  <a:lnTo>
                    <a:pt x="57150" y="133350"/>
                  </a:lnTo>
                </a:path>
                <a:path w="2209800" h="1676400">
                  <a:moveTo>
                    <a:pt x="66675" y="47625"/>
                  </a:moveTo>
                  <a:lnTo>
                    <a:pt x="85725" y="114300"/>
                  </a:lnTo>
                </a:path>
                <a:path w="2209800" h="1676400">
                  <a:moveTo>
                    <a:pt x="76200" y="47625"/>
                  </a:moveTo>
                  <a:lnTo>
                    <a:pt x="85725" y="114300"/>
                  </a:lnTo>
                </a:path>
                <a:path w="2209800" h="1676400">
                  <a:moveTo>
                    <a:pt x="57150" y="114300"/>
                  </a:moveTo>
                  <a:lnTo>
                    <a:pt x="85725" y="114300"/>
                  </a:lnTo>
                </a:path>
                <a:path w="2209800" h="1676400">
                  <a:moveTo>
                    <a:pt x="104775" y="219075"/>
                  </a:moveTo>
                  <a:lnTo>
                    <a:pt x="247650" y="219075"/>
                  </a:lnTo>
                </a:path>
                <a:path w="2209800" h="1676400">
                  <a:moveTo>
                    <a:pt x="104775" y="161925"/>
                  </a:moveTo>
                  <a:lnTo>
                    <a:pt x="247650" y="161925"/>
                  </a:lnTo>
                </a:path>
                <a:path w="2209800" h="1676400">
                  <a:moveTo>
                    <a:pt x="142875" y="114300"/>
                  </a:moveTo>
                  <a:lnTo>
                    <a:pt x="171450" y="114300"/>
                  </a:lnTo>
                </a:path>
                <a:path w="2209800" h="1676400">
                  <a:moveTo>
                    <a:pt x="171450" y="114300"/>
                  </a:moveTo>
                  <a:lnTo>
                    <a:pt x="171450" y="47625"/>
                  </a:lnTo>
                </a:path>
                <a:path w="2209800" h="1676400">
                  <a:moveTo>
                    <a:pt x="114300" y="47625"/>
                  </a:moveTo>
                  <a:lnTo>
                    <a:pt x="133350" y="114300"/>
                  </a:lnTo>
                </a:path>
                <a:path w="2209800" h="1676400">
                  <a:moveTo>
                    <a:pt x="123825" y="47625"/>
                  </a:moveTo>
                  <a:lnTo>
                    <a:pt x="142875" y="114300"/>
                  </a:lnTo>
                </a:path>
                <a:path w="2209800" h="1676400">
                  <a:moveTo>
                    <a:pt x="238125" y="47625"/>
                  </a:moveTo>
                  <a:lnTo>
                    <a:pt x="228600" y="114300"/>
                  </a:lnTo>
                </a:path>
                <a:path w="2209800" h="1676400">
                  <a:moveTo>
                    <a:pt x="228600" y="47625"/>
                  </a:moveTo>
                  <a:lnTo>
                    <a:pt x="219075" y="114300"/>
                  </a:lnTo>
                </a:path>
                <a:path w="2209800" h="1676400">
                  <a:moveTo>
                    <a:pt x="180975" y="114300"/>
                  </a:moveTo>
                  <a:lnTo>
                    <a:pt x="180975" y="47625"/>
                  </a:lnTo>
                </a:path>
                <a:path w="2209800" h="1676400">
                  <a:moveTo>
                    <a:pt x="180975" y="114300"/>
                  </a:moveTo>
                  <a:lnTo>
                    <a:pt x="219075" y="114300"/>
                  </a:lnTo>
                </a:path>
                <a:path w="2209800" h="1676400">
                  <a:moveTo>
                    <a:pt x="323850" y="47625"/>
                  </a:moveTo>
                  <a:lnTo>
                    <a:pt x="295275" y="133350"/>
                  </a:lnTo>
                </a:path>
                <a:path w="2209800" h="1676400">
                  <a:moveTo>
                    <a:pt x="285750" y="47625"/>
                  </a:moveTo>
                  <a:lnTo>
                    <a:pt x="266700" y="114300"/>
                  </a:lnTo>
                </a:path>
                <a:path w="2209800" h="1676400">
                  <a:moveTo>
                    <a:pt x="276225" y="114300"/>
                  </a:moveTo>
                  <a:lnTo>
                    <a:pt x="304800" y="114300"/>
                  </a:lnTo>
                </a:path>
                <a:path w="2209800" h="1676400">
                  <a:moveTo>
                    <a:pt x="295275" y="47625"/>
                  </a:moveTo>
                  <a:lnTo>
                    <a:pt x="276225" y="114300"/>
                  </a:lnTo>
                </a:path>
                <a:path w="2209800" h="1676400">
                  <a:moveTo>
                    <a:pt x="714375" y="990600"/>
                  </a:moveTo>
                  <a:lnTo>
                    <a:pt x="1495425" y="990600"/>
                  </a:lnTo>
                </a:path>
                <a:path w="2209800" h="1676400">
                  <a:moveTo>
                    <a:pt x="685800" y="962025"/>
                  </a:moveTo>
                  <a:lnTo>
                    <a:pt x="685800" y="1676400"/>
                  </a:lnTo>
                </a:path>
                <a:path w="2209800" h="1676400">
                  <a:moveTo>
                    <a:pt x="714375" y="1638300"/>
                  </a:moveTo>
                  <a:lnTo>
                    <a:pt x="714375" y="990600"/>
                  </a:lnTo>
                </a:path>
                <a:path w="2209800" h="1676400">
                  <a:moveTo>
                    <a:pt x="790575" y="1304925"/>
                  </a:moveTo>
                  <a:lnTo>
                    <a:pt x="781050" y="1314450"/>
                  </a:lnTo>
                  <a:lnTo>
                    <a:pt x="781050" y="1323975"/>
                  </a:lnTo>
                  <a:lnTo>
                    <a:pt x="790575" y="1333500"/>
                  </a:lnTo>
                </a:path>
                <a:path w="2209800" h="1676400">
                  <a:moveTo>
                    <a:pt x="800100" y="1333500"/>
                  </a:moveTo>
                  <a:lnTo>
                    <a:pt x="809625" y="1323975"/>
                  </a:lnTo>
                  <a:lnTo>
                    <a:pt x="809625" y="1314450"/>
                  </a:lnTo>
                  <a:lnTo>
                    <a:pt x="800100" y="1304925"/>
                  </a:lnTo>
                </a:path>
                <a:path w="2209800" h="1676400">
                  <a:moveTo>
                    <a:pt x="800100" y="1276350"/>
                  </a:moveTo>
                  <a:lnTo>
                    <a:pt x="800100" y="1362075"/>
                  </a:lnTo>
                </a:path>
                <a:path w="2209800" h="1676400">
                  <a:moveTo>
                    <a:pt x="790575" y="1276350"/>
                  </a:moveTo>
                  <a:lnTo>
                    <a:pt x="790575" y="13620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5487" y="4256087"/>
              <a:ext cx="76200" cy="7620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3100" y="3746500"/>
              <a:ext cx="733425" cy="714375"/>
            </a:xfrm>
            <a:custGeom>
              <a:avLst/>
              <a:gdLst/>
              <a:ahLst/>
              <a:cxnLst/>
              <a:rect l="l" t="t" r="r" b="b"/>
              <a:pathLst>
                <a:path w="733425" h="714375">
                  <a:moveTo>
                    <a:pt x="9525" y="400050"/>
                  </a:moveTo>
                  <a:lnTo>
                    <a:pt x="0" y="400050"/>
                  </a:lnTo>
                </a:path>
                <a:path w="733425" h="714375">
                  <a:moveTo>
                    <a:pt x="9525" y="314325"/>
                  </a:moveTo>
                  <a:lnTo>
                    <a:pt x="0" y="314325"/>
                  </a:lnTo>
                </a:path>
                <a:path w="733425" h="714375">
                  <a:moveTo>
                    <a:pt x="733425" y="0"/>
                  </a:moveTo>
                  <a:lnTo>
                    <a:pt x="733425" y="714375"/>
                  </a:lnTo>
                </a:path>
                <a:path w="733425" h="714375">
                  <a:moveTo>
                    <a:pt x="704850" y="676275"/>
                  </a:moveTo>
                  <a:lnTo>
                    <a:pt x="70485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7012" y="3741737"/>
              <a:ext cx="133350" cy="1714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384550" y="2784475"/>
              <a:ext cx="1247775" cy="962025"/>
            </a:xfrm>
            <a:custGeom>
              <a:avLst/>
              <a:gdLst/>
              <a:ahLst/>
              <a:cxnLst/>
              <a:rect l="l" t="t" r="r" b="b"/>
              <a:pathLst>
                <a:path w="1247775" h="962025">
                  <a:moveTo>
                    <a:pt x="190500" y="114300"/>
                  </a:moveTo>
                  <a:lnTo>
                    <a:pt x="228600" y="114300"/>
                  </a:lnTo>
                </a:path>
                <a:path w="1247775" h="962025">
                  <a:moveTo>
                    <a:pt x="285750" y="47625"/>
                  </a:moveTo>
                  <a:lnTo>
                    <a:pt x="285750" y="0"/>
                  </a:lnTo>
                </a:path>
                <a:path w="1247775" h="962025">
                  <a:moveTo>
                    <a:pt x="0" y="47625"/>
                  </a:moveTo>
                  <a:lnTo>
                    <a:pt x="0" y="0"/>
                  </a:lnTo>
                </a:path>
                <a:path w="1247775" h="962025">
                  <a:moveTo>
                    <a:pt x="0" y="28575"/>
                  </a:moveTo>
                  <a:lnTo>
                    <a:pt x="285750" y="28575"/>
                  </a:lnTo>
                </a:path>
                <a:path w="1247775" h="962025">
                  <a:moveTo>
                    <a:pt x="0" y="47625"/>
                  </a:moveTo>
                  <a:lnTo>
                    <a:pt x="285750" y="47625"/>
                  </a:lnTo>
                </a:path>
                <a:path w="1247775" h="962025">
                  <a:moveTo>
                    <a:pt x="28575" y="133350"/>
                  </a:moveTo>
                  <a:lnTo>
                    <a:pt x="257175" y="133350"/>
                  </a:lnTo>
                </a:path>
                <a:path w="1247775" h="962025">
                  <a:moveTo>
                    <a:pt x="76200" y="161925"/>
                  </a:moveTo>
                  <a:lnTo>
                    <a:pt x="209550" y="161925"/>
                  </a:lnTo>
                </a:path>
                <a:path w="1247775" h="962025">
                  <a:moveTo>
                    <a:pt x="76200" y="219075"/>
                  </a:moveTo>
                  <a:lnTo>
                    <a:pt x="209550" y="219075"/>
                  </a:lnTo>
                </a:path>
                <a:path w="1247775" h="962025">
                  <a:moveTo>
                    <a:pt x="76200" y="266700"/>
                  </a:moveTo>
                  <a:lnTo>
                    <a:pt x="209550" y="266700"/>
                  </a:lnTo>
                </a:path>
                <a:path w="1247775" h="962025">
                  <a:moveTo>
                    <a:pt x="76200" y="314325"/>
                  </a:moveTo>
                  <a:lnTo>
                    <a:pt x="209550" y="314325"/>
                  </a:lnTo>
                </a:path>
                <a:path w="1247775" h="962025">
                  <a:moveTo>
                    <a:pt x="76200" y="371475"/>
                  </a:moveTo>
                  <a:lnTo>
                    <a:pt x="209550" y="371475"/>
                  </a:lnTo>
                </a:path>
                <a:path w="1247775" h="962025">
                  <a:moveTo>
                    <a:pt x="76200" y="419100"/>
                  </a:moveTo>
                  <a:lnTo>
                    <a:pt x="209550" y="419100"/>
                  </a:lnTo>
                </a:path>
                <a:path w="1247775" h="962025">
                  <a:moveTo>
                    <a:pt x="190500" y="638175"/>
                  </a:moveTo>
                  <a:lnTo>
                    <a:pt x="228600" y="638175"/>
                  </a:lnTo>
                </a:path>
                <a:path w="1247775" h="962025">
                  <a:moveTo>
                    <a:pt x="28575" y="628650"/>
                  </a:moveTo>
                  <a:lnTo>
                    <a:pt x="257175" y="628650"/>
                  </a:lnTo>
                </a:path>
                <a:path w="1247775" h="962025">
                  <a:moveTo>
                    <a:pt x="0" y="695325"/>
                  </a:moveTo>
                  <a:lnTo>
                    <a:pt x="285750" y="695325"/>
                  </a:lnTo>
                </a:path>
                <a:path w="1247775" h="962025">
                  <a:moveTo>
                    <a:pt x="0" y="714375"/>
                  </a:moveTo>
                  <a:lnTo>
                    <a:pt x="285750" y="714375"/>
                  </a:lnTo>
                </a:path>
                <a:path w="1247775" h="962025">
                  <a:moveTo>
                    <a:pt x="76200" y="466725"/>
                  </a:moveTo>
                  <a:lnTo>
                    <a:pt x="209550" y="466725"/>
                  </a:lnTo>
                </a:path>
                <a:path w="1247775" h="962025">
                  <a:moveTo>
                    <a:pt x="76200" y="523875"/>
                  </a:moveTo>
                  <a:lnTo>
                    <a:pt x="209550" y="523875"/>
                  </a:lnTo>
                </a:path>
                <a:path w="1247775" h="962025">
                  <a:moveTo>
                    <a:pt x="76200" y="571500"/>
                  </a:moveTo>
                  <a:lnTo>
                    <a:pt x="209550" y="571500"/>
                  </a:lnTo>
                </a:path>
                <a:path w="1247775" h="962025">
                  <a:moveTo>
                    <a:pt x="209550" y="695325"/>
                  </a:moveTo>
                  <a:lnTo>
                    <a:pt x="190500" y="638175"/>
                  </a:lnTo>
                </a:path>
                <a:path w="1247775" h="962025">
                  <a:moveTo>
                    <a:pt x="200025" y="695325"/>
                  </a:moveTo>
                  <a:lnTo>
                    <a:pt x="180975" y="638175"/>
                  </a:lnTo>
                </a:path>
                <a:path w="1247775" h="962025">
                  <a:moveTo>
                    <a:pt x="152400" y="638175"/>
                  </a:moveTo>
                  <a:lnTo>
                    <a:pt x="152400" y="695325"/>
                  </a:lnTo>
                </a:path>
                <a:path w="1247775" h="962025">
                  <a:moveTo>
                    <a:pt x="142875" y="638175"/>
                  </a:moveTo>
                  <a:lnTo>
                    <a:pt x="142875" y="695325"/>
                  </a:lnTo>
                </a:path>
                <a:path w="1247775" h="962025">
                  <a:moveTo>
                    <a:pt x="28575" y="695325"/>
                  </a:moveTo>
                  <a:lnTo>
                    <a:pt x="47625" y="638175"/>
                  </a:lnTo>
                </a:path>
                <a:path w="1247775" h="962025">
                  <a:moveTo>
                    <a:pt x="38100" y="695325"/>
                  </a:moveTo>
                  <a:lnTo>
                    <a:pt x="57150" y="638175"/>
                  </a:lnTo>
                </a:path>
                <a:path w="1247775" h="962025">
                  <a:moveTo>
                    <a:pt x="0" y="695325"/>
                  </a:moveTo>
                  <a:lnTo>
                    <a:pt x="28575" y="628650"/>
                  </a:lnTo>
                </a:path>
                <a:path w="1247775" h="962025">
                  <a:moveTo>
                    <a:pt x="85725" y="695325"/>
                  </a:moveTo>
                  <a:lnTo>
                    <a:pt x="104775" y="638175"/>
                  </a:lnTo>
                </a:path>
                <a:path w="1247775" h="962025">
                  <a:moveTo>
                    <a:pt x="85725" y="695325"/>
                  </a:moveTo>
                  <a:lnTo>
                    <a:pt x="95250" y="638175"/>
                  </a:lnTo>
                </a:path>
                <a:path w="1247775" h="962025">
                  <a:moveTo>
                    <a:pt x="0" y="695325"/>
                  </a:moveTo>
                  <a:lnTo>
                    <a:pt x="0" y="723900"/>
                  </a:lnTo>
                </a:path>
                <a:path w="1247775" h="962025">
                  <a:moveTo>
                    <a:pt x="57150" y="638175"/>
                  </a:moveTo>
                  <a:lnTo>
                    <a:pt x="95250" y="638175"/>
                  </a:lnTo>
                </a:path>
                <a:path w="1247775" h="962025">
                  <a:moveTo>
                    <a:pt x="19050" y="638175"/>
                  </a:moveTo>
                  <a:lnTo>
                    <a:pt x="47625" y="638175"/>
                  </a:lnTo>
                </a:path>
                <a:path w="1247775" h="962025">
                  <a:moveTo>
                    <a:pt x="104775" y="638175"/>
                  </a:moveTo>
                  <a:lnTo>
                    <a:pt x="142875" y="638175"/>
                  </a:lnTo>
                </a:path>
                <a:path w="1247775" h="962025">
                  <a:moveTo>
                    <a:pt x="66675" y="590550"/>
                  </a:moveTo>
                  <a:lnTo>
                    <a:pt x="66675" y="628650"/>
                  </a:lnTo>
                </a:path>
                <a:path w="1247775" h="962025">
                  <a:moveTo>
                    <a:pt x="152400" y="638175"/>
                  </a:moveTo>
                  <a:lnTo>
                    <a:pt x="180975" y="638175"/>
                  </a:lnTo>
                </a:path>
                <a:path w="1247775" h="962025">
                  <a:moveTo>
                    <a:pt x="57150" y="114300"/>
                  </a:moveTo>
                  <a:lnTo>
                    <a:pt x="95250" y="114300"/>
                  </a:lnTo>
                </a:path>
                <a:path w="1247775" h="962025">
                  <a:moveTo>
                    <a:pt x="0" y="47625"/>
                  </a:moveTo>
                  <a:lnTo>
                    <a:pt x="28575" y="133350"/>
                  </a:lnTo>
                </a:path>
                <a:path w="1247775" h="962025">
                  <a:moveTo>
                    <a:pt x="19050" y="114300"/>
                  </a:moveTo>
                  <a:lnTo>
                    <a:pt x="47625" y="114300"/>
                  </a:lnTo>
                </a:path>
                <a:path w="1247775" h="962025">
                  <a:moveTo>
                    <a:pt x="38100" y="47625"/>
                  </a:moveTo>
                  <a:lnTo>
                    <a:pt x="57150" y="114300"/>
                  </a:lnTo>
                </a:path>
                <a:path w="1247775" h="962025">
                  <a:moveTo>
                    <a:pt x="28575" y="47625"/>
                  </a:moveTo>
                  <a:lnTo>
                    <a:pt x="47625" y="114300"/>
                  </a:lnTo>
                </a:path>
                <a:path w="1247775" h="962025">
                  <a:moveTo>
                    <a:pt x="104775" y="114300"/>
                  </a:moveTo>
                  <a:lnTo>
                    <a:pt x="142875" y="114300"/>
                  </a:lnTo>
                </a:path>
                <a:path w="1247775" h="962025">
                  <a:moveTo>
                    <a:pt x="85725" y="47625"/>
                  </a:moveTo>
                  <a:lnTo>
                    <a:pt x="95250" y="114300"/>
                  </a:lnTo>
                </a:path>
                <a:path w="1247775" h="962025">
                  <a:moveTo>
                    <a:pt x="85725" y="47625"/>
                  </a:moveTo>
                  <a:lnTo>
                    <a:pt x="104775" y="114300"/>
                  </a:lnTo>
                </a:path>
                <a:path w="1247775" h="962025">
                  <a:moveTo>
                    <a:pt x="200025" y="47625"/>
                  </a:moveTo>
                  <a:lnTo>
                    <a:pt x="180975" y="114300"/>
                  </a:lnTo>
                </a:path>
                <a:path w="1247775" h="962025">
                  <a:moveTo>
                    <a:pt x="209550" y="47625"/>
                  </a:moveTo>
                  <a:lnTo>
                    <a:pt x="190500" y="114300"/>
                  </a:lnTo>
                </a:path>
                <a:path w="1247775" h="962025">
                  <a:moveTo>
                    <a:pt x="142875" y="114300"/>
                  </a:moveTo>
                  <a:lnTo>
                    <a:pt x="142875" y="47625"/>
                  </a:lnTo>
                </a:path>
                <a:path w="1247775" h="962025">
                  <a:moveTo>
                    <a:pt x="152400" y="114300"/>
                  </a:moveTo>
                  <a:lnTo>
                    <a:pt x="152400" y="47625"/>
                  </a:lnTo>
                </a:path>
                <a:path w="1247775" h="962025">
                  <a:moveTo>
                    <a:pt x="152400" y="114300"/>
                  </a:moveTo>
                  <a:lnTo>
                    <a:pt x="180975" y="114300"/>
                  </a:lnTo>
                </a:path>
                <a:path w="1247775" h="962025">
                  <a:moveTo>
                    <a:pt x="247650" y="695325"/>
                  </a:moveTo>
                  <a:lnTo>
                    <a:pt x="228600" y="638175"/>
                  </a:lnTo>
                </a:path>
                <a:path w="1247775" h="962025">
                  <a:moveTo>
                    <a:pt x="257175" y="695325"/>
                  </a:moveTo>
                  <a:lnTo>
                    <a:pt x="238125" y="638175"/>
                  </a:lnTo>
                </a:path>
                <a:path w="1247775" h="962025">
                  <a:moveTo>
                    <a:pt x="285750" y="695325"/>
                  </a:moveTo>
                  <a:lnTo>
                    <a:pt x="257175" y="628650"/>
                  </a:lnTo>
                </a:path>
                <a:path w="1247775" h="962025">
                  <a:moveTo>
                    <a:pt x="285750" y="695325"/>
                  </a:moveTo>
                  <a:lnTo>
                    <a:pt x="285750" y="723900"/>
                  </a:lnTo>
                </a:path>
                <a:path w="1247775" h="962025">
                  <a:moveTo>
                    <a:pt x="228600" y="590550"/>
                  </a:moveTo>
                  <a:lnTo>
                    <a:pt x="228600" y="628650"/>
                  </a:lnTo>
                </a:path>
                <a:path w="1247775" h="962025">
                  <a:moveTo>
                    <a:pt x="238125" y="638175"/>
                  </a:moveTo>
                  <a:lnTo>
                    <a:pt x="266700" y="638175"/>
                  </a:lnTo>
                </a:path>
                <a:path w="1247775" h="962025">
                  <a:moveTo>
                    <a:pt x="285750" y="47625"/>
                  </a:moveTo>
                  <a:lnTo>
                    <a:pt x="257175" y="133350"/>
                  </a:lnTo>
                </a:path>
                <a:path w="1247775" h="962025">
                  <a:moveTo>
                    <a:pt x="257175" y="47625"/>
                  </a:moveTo>
                  <a:lnTo>
                    <a:pt x="238125" y="114300"/>
                  </a:lnTo>
                </a:path>
                <a:path w="1247775" h="962025">
                  <a:moveTo>
                    <a:pt x="247650" y="47625"/>
                  </a:moveTo>
                  <a:lnTo>
                    <a:pt x="228600" y="114300"/>
                  </a:lnTo>
                </a:path>
                <a:path w="1247775" h="962025">
                  <a:moveTo>
                    <a:pt x="238125" y="114300"/>
                  </a:moveTo>
                  <a:lnTo>
                    <a:pt x="266700" y="114300"/>
                  </a:lnTo>
                </a:path>
                <a:path w="1247775" h="962025">
                  <a:moveTo>
                    <a:pt x="1247775" y="723900"/>
                  </a:moveTo>
                  <a:lnTo>
                    <a:pt x="1247775" y="962025"/>
                  </a:lnTo>
                </a:path>
                <a:path w="1247775" h="962025">
                  <a:moveTo>
                    <a:pt x="1114425" y="638175"/>
                  </a:moveTo>
                  <a:lnTo>
                    <a:pt x="1162050" y="638175"/>
                  </a:lnTo>
                </a:path>
                <a:path w="1247775" h="962025">
                  <a:moveTo>
                    <a:pt x="1000125" y="571500"/>
                  </a:moveTo>
                  <a:lnTo>
                    <a:pt x="1143000" y="571500"/>
                  </a:lnTo>
                </a:path>
                <a:path w="1247775" h="962025">
                  <a:moveTo>
                    <a:pt x="1000125" y="523875"/>
                  </a:moveTo>
                  <a:lnTo>
                    <a:pt x="1143000" y="523875"/>
                  </a:lnTo>
                </a:path>
                <a:path w="1247775" h="962025">
                  <a:moveTo>
                    <a:pt x="1000125" y="466725"/>
                  </a:moveTo>
                  <a:lnTo>
                    <a:pt x="1143000" y="466725"/>
                  </a:lnTo>
                </a:path>
                <a:path w="1247775" h="962025">
                  <a:moveTo>
                    <a:pt x="923925" y="714375"/>
                  </a:moveTo>
                  <a:lnTo>
                    <a:pt x="1219200" y="714375"/>
                  </a:lnTo>
                </a:path>
                <a:path w="1247775" h="962025">
                  <a:moveTo>
                    <a:pt x="923925" y="695325"/>
                  </a:moveTo>
                  <a:lnTo>
                    <a:pt x="1219200" y="695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03712" y="3375025"/>
              <a:ext cx="304800" cy="13335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308475" y="2784475"/>
              <a:ext cx="295275" cy="419100"/>
            </a:xfrm>
            <a:custGeom>
              <a:avLst/>
              <a:gdLst/>
              <a:ahLst/>
              <a:cxnLst/>
              <a:rect l="l" t="t" r="r" b="b"/>
              <a:pathLst>
                <a:path w="295275" h="419100">
                  <a:moveTo>
                    <a:pt x="295275" y="47625"/>
                  </a:moveTo>
                  <a:lnTo>
                    <a:pt x="295275" y="0"/>
                  </a:lnTo>
                </a:path>
                <a:path w="295275" h="419100">
                  <a:moveTo>
                    <a:pt x="0" y="47625"/>
                  </a:moveTo>
                  <a:lnTo>
                    <a:pt x="0" y="0"/>
                  </a:lnTo>
                </a:path>
                <a:path w="295275" h="419100">
                  <a:moveTo>
                    <a:pt x="0" y="28575"/>
                  </a:moveTo>
                  <a:lnTo>
                    <a:pt x="295275" y="28575"/>
                  </a:lnTo>
                </a:path>
                <a:path w="295275" h="419100">
                  <a:moveTo>
                    <a:pt x="190500" y="114300"/>
                  </a:moveTo>
                  <a:lnTo>
                    <a:pt x="238125" y="114300"/>
                  </a:lnTo>
                </a:path>
                <a:path w="295275" h="419100">
                  <a:moveTo>
                    <a:pt x="76200" y="419100"/>
                  </a:moveTo>
                  <a:lnTo>
                    <a:pt x="219075" y="419100"/>
                  </a:lnTo>
                </a:path>
                <a:path w="295275" h="419100">
                  <a:moveTo>
                    <a:pt x="76200" y="371475"/>
                  </a:moveTo>
                  <a:lnTo>
                    <a:pt x="219075" y="371475"/>
                  </a:lnTo>
                </a:path>
                <a:path w="295275" h="419100">
                  <a:moveTo>
                    <a:pt x="76200" y="314325"/>
                  </a:moveTo>
                  <a:lnTo>
                    <a:pt x="219075" y="314325"/>
                  </a:lnTo>
                </a:path>
                <a:path w="295275" h="419100">
                  <a:moveTo>
                    <a:pt x="76200" y="266700"/>
                  </a:moveTo>
                  <a:lnTo>
                    <a:pt x="219075" y="266700"/>
                  </a:lnTo>
                </a:path>
                <a:path w="295275" h="419100">
                  <a:moveTo>
                    <a:pt x="76200" y="219075"/>
                  </a:moveTo>
                  <a:lnTo>
                    <a:pt x="219075" y="219075"/>
                  </a:lnTo>
                </a:path>
                <a:path w="295275" h="419100">
                  <a:moveTo>
                    <a:pt x="76200" y="161925"/>
                  </a:moveTo>
                  <a:lnTo>
                    <a:pt x="219075" y="161925"/>
                  </a:lnTo>
                </a:path>
                <a:path w="295275" h="419100">
                  <a:moveTo>
                    <a:pt x="28575" y="133350"/>
                  </a:moveTo>
                  <a:lnTo>
                    <a:pt x="266700" y="133350"/>
                  </a:lnTo>
                </a:path>
                <a:path w="295275" h="419100">
                  <a:moveTo>
                    <a:pt x="0" y="47625"/>
                  </a:moveTo>
                  <a:lnTo>
                    <a:pt x="295275" y="476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3712" y="2827337"/>
              <a:ext cx="304800" cy="9525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432050" y="2355850"/>
              <a:ext cx="342900" cy="409575"/>
            </a:xfrm>
            <a:custGeom>
              <a:avLst/>
              <a:gdLst/>
              <a:ahLst/>
              <a:cxnLst/>
              <a:rect l="l" t="t" r="r" b="b"/>
              <a:pathLst>
                <a:path w="342900" h="409575">
                  <a:moveTo>
                    <a:pt x="276225" y="0"/>
                  </a:moveTo>
                  <a:lnTo>
                    <a:pt x="276225" y="19050"/>
                  </a:lnTo>
                  <a:lnTo>
                    <a:pt x="285750" y="19050"/>
                  </a:lnTo>
                  <a:lnTo>
                    <a:pt x="285750" y="28575"/>
                  </a:lnTo>
                  <a:lnTo>
                    <a:pt x="314325" y="47625"/>
                  </a:lnTo>
                  <a:lnTo>
                    <a:pt x="314325" y="57150"/>
                  </a:lnTo>
                  <a:lnTo>
                    <a:pt x="19050" y="57150"/>
                  </a:lnTo>
                  <a:lnTo>
                    <a:pt x="19050" y="47625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0"/>
                  </a:lnTo>
                </a:path>
                <a:path w="342900" h="409575">
                  <a:moveTo>
                    <a:pt x="171450" y="409575"/>
                  </a:moveTo>
                  <a:lnTo>
                    <a:pt x="247650" y="409575"/>
                  </a:lnTo>
                </a:path>
                <a:path w="342900" h="409575">
                  <a:moveTo>
                    <a:pt x="257175" y="400050"/>
                  </a:moveTo>
                  <a:lnTo>
                    <a:pt x="238125" y="352425"/>
                  </a:lnTo>
                </a:path>
                <a:path w="342900" h="409575">
                  <a:moveTo>
                    <a:pt x="247650" y="400050"/>
                  </a:moveTo>
                  <a:lnTo>
                    <a:pt x="238125" y="352425"/>
                  </a:lnTo>
                </a:path>
                <a:path w="342900" h="409575">
                  <a:moveTo>
                    <a:pt x="66675" y="295275"/>
                  </a:moveTo>
                  <a:lnTo>
                    <a:pt x="266700" y="295275"/>
                  </a:lnTo>
                </a:path>
                <a:path w="342900" h="409575">
                  <a:moveTo>
                    <a:pt x="66675" y="238125"/>
                  </a:moveTo>
                  <a:lnTo>
                    <a:pt x="266700" y="238125"/>
                  </a:lnTo>
                </a:path>
                <a:path w="342900" h="409575">
                  <a:moveTo>
                    <a:pt x="66675" y="190500"/>
                  </a:moveTo>
                  <a:lnTo>
                    <a:pt x="266700" y="190500"/>
                  </a:lnTo>
                </a:path>
                <a:path w="342900" h="409575">
                  <a:moveTo>
                    <a:pt x="66675" y="142875"/>
                  </a:moveTo>
                  <a:lnTo>
                    <a:pt x="266700" y="142875"/>
                  </a:lnTo>
                </a:path>
                <a:path w="342900" h="409575">
                  <a:moveTo>
                    <a:pt x="66675" y="85725"/>
                  </a:moveTo>
                  <a:lnTo>
                    <a:pt x="266700" y="85725"/>
                  </a:lnTo>
                </a:path>
                <a:path w="342900" h="409575">
                  <a:moveTo>
                    <a:pt x="66675" y="38100"/>
                  </a:moveTo>
                  <a:lnTo>
                    <a:pt x="266700" y="38100"/>
                  </a:lnTo>
                </a:path>
                <a:path w="342900" h="409575">
                  <a:moveTo>
                    <a:pt x="38100" y="352425"/>
                  </a:moveTo>
                  <a:lnTo>
                    <a:pt x="304800" y="352425"/>
                  </a:lnTo>
                </a:path>
                <a:path w="342900" h="409575">
                  <a:moveTo>
                    <a:pt x="0" y="409575"/>
                  </a:moveTo>
                  <a:lnTo>
                    <a:pt x="342900" y="409575"/>
                  </a:lnTo>
                </a:path>
                <a:path w="342900" h="409575">
                  <a:moveTo>
                    <a:pt x="38100" y="342900"/>
                  </a:moveTo>
                  <a:lnTo>
                    <a:pt x="295275" y="3429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7287" y="2660650"/>
              <a:ext cx="352425" cy="13811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432050" y="2051050"/>
              <a:ext cx="342900" cy="304800"/>
            </a:xfrm>
            <a:custGeom>
              <a:avLst/>
              <a:gdLst/>
              <a:ahLst/>
              <a:cxnLst/>
              <a:rect l="l" t="t" r="r" b="b"/>
              <a:pathLst>
                <a:path w="342900" h="304800">
                  <a:moveTo>
                    <a:pt x="247650" y="47625"/>
                  </a:moveTo>
                  <a:lnTo>
                    <a:pt x="238125" y="95250"/>
                  </a:lnTo>
                </a:path>
                <a:path w="342900" h="304800">
                  <a:moveTo>
                    <a:pt x="257175" y="47625"/>
                  </a:moveTo>
                  <a:lnTo>
                    <a:pt x="238125" y="95250"/>
                  </a:lnTo>
                </a:path>
                <a:path w="342900" h="304800">
                  <a:moveTo>
                    <a:pt x="171450" y="47625"/>
                  </a:moveTo>
                  <a:lnTo>
                    <a:pt x="247650" y="47625"/>
                  </a:lnTo>
                </a:path>
                <a:path w="342900" h="304800">
                  <a:moveTo>
                    <a:pt x="66675" y="295275"/>
                  </a:moveTo>
                  <a:lnTo>
                    <a:pt x="266700" y="295275"/>
                  </a:lnTo>
                </a:path>
                <a:path w="342900" h="304800">
                  <a:moveTo>
                    <a:pt x="66675" y="238125"/>
                  </a:moveTo>
                  <a:lnTo>
                    <a:pt x="266700" y="238125"/>
                  </a:lnTo>
                </a:path>
                <a:path w="342900" h="304800">
                  <a:moveTo>
                    <a:pt x="66675" y="190500"/>
                  </a:moveTo>
                  <a:lnTo>
                    <a:pt x="266700" y="190500"/>
                  </a:lnTo>
                </a:path>
                <a:path w="342900" h="304800">
                  <a:moveTo>
                    <a:pt x="66675" y="133350"/>
                  </a:moveTo>
                  <a:lnTo>
                    <a:pt x="266700" y="133350"/>
                  </a:lnTo>
                </a:path>
                <a:path w="342900" h="304800">
                  <a:moveTo>
                    <a:pt x="0" y="0"/>
                  </a:moveTo>
                  <a:lnTo>
                    <a:pt x="342900" y="0"/>
                  </a:lnTo>
                </a:path>
                <a:path w="342900" h="304800">
                  <a:moveTo>
                    <a:pt x="57150" y="9525"/>
                  </a:moveTo>
                  <a:lnTo>
                    <a:pt x="276225" y="9525"/>
                  </a:lnTo>
                </a:path>
                <a:path w="342900" h="304800">
                  <a:moveTo>
                    <a:pt x="57150" y="19050"/>
                  </a:moveTo>
                  <a:lnTo>
                    <a:pt x="276225" y="19050"/>
                  </a:lnTo>
                </a:path>
                <a:path w="342900" h="304800">
                  <a:moveTo>
                    <a:pt x="38100" y="104775"/>
                  </a:moveTo>
                  <a:lnTo>
                    <a:pt x="295275" y="104775"/>
                  </a:lnTo>
                </a:path>
                <a:path w="342900" h="304800">
                  <a:moveTo>
                    <a:pt x="0" y="38100"/>
                  </a:moveTo>
                  <a:lnTo>
                    <a:pt x="342900" y="38100"/>
                  </a:lnTo>
                </a:path>
                <a:path w="342900" h="304800">
                  <a:moveTo>
                    <a:pt x="38100" y="95250"/>
                  </a:moveTo>
                  <a:lnTo>
                    <a:pt x="304800" y="95250"/>
                  </a:lnTo>
                </a:path>
                <a:path w="342900" h="304800">
                  <a:moveTo>
                    <a:pt x="276225" y="104775"/>
                  </a:moveTo>
                  <a:lnTo>
                    <a:pt x="276225" y="123825"/>
                  </a:lnTo>
                  <a:lnTo>
                    <a:pt x="285750" y="123825"/>
                  </a:lnTo>
                  <a:lnTo>
                    <a:pt x="285750" y="133350"/>
                  </a:lnTo>
                  <a:lnTo>
                    <a:pt x="314325" y="142875"/>
                  </a:lnTo>
                  <a:lnTo>
                    <a:pt x="314325" y="152400"/>
                  </a:lnTo>
                  <a:lnTo>
                    <a:pt x="19050" y="152400"/>
                  </a:lnTo>
                  <a:lnTo>
                    <a:pt x="19050" y="142875"/>
                  </a:lnTo>
                  <a:lnTo>
                    <a:pt x="47625" y="133350"/>
                  </a:lnTo>
                  <a:lnTo>
                    <a:pt x="57150" y="123825"/>
                  </a:lnTo>
                  <a:lnTo>
                    <a:pt x="57150" y="104775"/>
                  </a:lnTo>
                </a:path>
                <a:path w="342900" h="304800">
                  <a:moveTo>
                    <a:pt x="276225" y="152400"/>
                  </a:moveTo>
                  <a:lnTo>
                    <a:pt x="276225" y="171450"/>
                  </a:lnTo>
                  <a:lnTo>
                    <a:pt x="285750" y="171450"/>
                  </a:lnTo>
                  <a:lnTo>
                    <a:pt x="285750" y="180975"/>
                  </a:lnTo>
                  <a:lnTo>
                    <a:pt x="314325" y="200025"/>
                  </a:lnTo>
                  <a:lnTo>
                    <a:pt x="314325" y="209550"/>
                  </a:lnTo>
                  <a:lnTo>
                    <a:pt x="19050" y="209550"/>
                  </a:lnTo>
                  <a:lnTo>
                    <a:pt x="19050" y="200025"/>
                  </a:lnTo>
                  <a:lnTo>
                    <a:pt x="47625" y="180975"/>
                  </a:lnTo>
                  <a:lnTo>
                    <a:pt x="57150" y="180975"/>
                  </a:lnTo>
                  <a:lnTo>
                    <a:pt x="57150" y="152400"/>
                  </a:lnTo>
                </a:path>
                <a:path w="342900" h="304800">
                  <a:moveTo>
                    <a:pt x="276225" y="209550"/>
                  </a:moveTo>
                  <a:lnTo>
                    <a:pt x="276225" y="219075"/>
                  </a:lnTo>
                  <a:lnTo>
                    <a:pt x="285750" y="228600"/>
                  </a:lnTo>
                  <a:lnTo>
                    <a:pt x="285750" y="238125"/>
                  </a:lnTo>
                  <a:lnTo>
                    <a:pt x="314325" y="247650"/>
                  </a:lnTo>
                  <a:lnTo>
                    <a:pt x="314325" y="257175"/>
                  </a:lnTo>
                  <a:lnTo>
                    <a:pt x="19050" y="257175"/>
                  </a:lnTo>
                  <a:lnTo>
                    <a:pt x="19050" y="247650"/>
                  </a:lnTo>
                  <a:lnTo>
                    <a:pt x="47625" y="238125"/>
                  </a:lnTo>
                  <a:lnTo>
                    <a:pt x="47625" y="228600"/>
                  </a:lnTo>
                  <a:lnTo>
                    <a:pt x="57150" y="228600"/>
                  </a:lnTo>
                  <a:lnTo>
                    <a:pt x="57150" y="209550"/>
                  </a:lnTo>
                </a:path>
                <a:path w="342900" h="304800">
                  <a:moveTo>
                    <a:pt x="276225" y="257175"/>
                  </a:moveTo>
                  <a:lnTo>
                    <a:pt x="276225" y="276225"/>
                  </a:lnTo>
                  <a:lnTo>
                    <a:pt x="285750" y="276225"/>
                  </a:lnTo>
                  <a:lnTo>
                    <a:pt x="285750" y="285750"/>
                  </a:lnTo>
                  <a:lnTo>
                    <a:pt x="314325" y="295275"/>
                  </a:lnTo>
                  <a:lnTo>
                    <a:pt x="314325" y="304800"/>
                  </a:lnTo>
                  <a:lnTo>
                    <a:pt x="19050" y="304800"/>
                  </a:lnTo>
                  <a:lnTo>
                    <a:pt x="19050" y="295275"/>
                  </a:lnTo>
                  <a:lnTo>
                    <a:pt x="47625" y="285750"/>
                  </a:lnTo>
                  <a:lnTo>
                    <a:pt x="57150" y="276225"/>
                  </a:lnTo>
                  <a:lnTo>
                    <a:pt x="57150" y="2571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7287" y="2051050"/>
              <a:ext cx="180975" cy="10953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89225" y="2051050"/>
              <a:ext cx="90487" cy="10953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355975" y="2051050"/>
              <a:ext cx="342900" cy="742950"/>
            </a:xfrm>
            <a:custGeom>
              <a:avLst/>
              <a:gdLst/>
              <a:ahLst/>
              <a:cxnLst/>
              <a:rect l="l" t="t" r="r" b="b"/>
              <a:pathLst>
                <a:path w="342900" h="742950">
                  <a:moveTo>
                    <a:pt x="247650" y="47625"/>
                  </a:moveTo>
                  <a:lnTo>
                    <a:pt x="238125" y="95250"/>
                  </a:lnTo>
                </a:path>
                <a:path w="342900" h="742950">
                  <a:moveTo>
                    <a:pt x="180975" y="47625"/>
                  </a:moveTo>
                  <a:lnTo>
                    <a:pt x="247650" y="47625"/>
                  </a:lnTo>
                </a:path>
                <a:path w="342900" h="742950">
                  <a:moveTo>
                    <a:pt x="38100" y="95250"/>
                  </a:moveTo>
                  <a:lnTo>
                    <a:pt x="304800" y="95250"/>
                  </a:lnTo>
                </a:path>
                <a:path w="342900" h="742950">
                  <a:moveTo>
                    <a:pt x="0" y="38100"/>
                  </a:moveTo>
                  <a:lnTo>
                    <a:pt x="342900" y="38100"/>
                  </a:lnTo>
                </a:path>
                <a:path w="342900" h="742950">
                  <a:moveTo>
                    <a:pt x="47625" y="104775"/>
                  </a:moveTo>
                  <a:lnTo>
                    <a:pt x="304800" y="104775"/>
                  </a:lnTo>
                </a:path>
                <a:path w="342900" h="742950">
                  <a:moveTo>
                    <a:pt x="66675" y="19050"/>
                  </a:moveTo>
                  <a:lnTo>
                    <a:pt x="285750" y="19050"/>
                  </a:lnTo>
                </a:path>
                <a:path w="342900" h="742950">
                  <a:moveTo>
                    <a:pt x="66675" y="9525"/>
                  </a:moveTo>
                  <a:lnTo>
                    <a:pt x="285750" y="9525"/>
                  </a:lnTo>
                </a:path>
                <a:path w="342900" h="742950">
                  <a:moveTo>
                    <a:pt x="0" y="0"/>
                  </a:moveTo>
                  <a:lnTo>
                    <a:pt x="342900" y="0"/>
                  </a:lnTo>
                </a:path>
                <a:path w="342900" h="742950">
                  <a:moveTo>
                    <a:pt x="76200" y="133350"/>
                  </a:moveTo>
                  <a:lnTo>
                    <a:pt x="266700" y="133350"/>
                  </a:lnTo>
                </a:path>
                <a:path w="342900" h="742950">
                  <a:moveTo>
                    <a:pt x="76200" y="190500"/>
                  </a:moveTo>
                  <a:lnTo>
                    <a:pt x="266700" y="190500"/>
                  </a:lnTo>
                </a:path>
                <a:path w="342900" h="742950">
                  <a:moveTo>
                    <a:pt x="76200" y="238125"/>
                  </a:moveTo>
                  <a:lnTo>
                    <a:pt x="266700" y="238125"/>
                  </a:lnTo>
                </a:path>
                <a:path w="342900" h="742950">
                  <a:moveTo>
                    <a:pt x="76200" y="295275"/>
                  </a:moveTo>
                  <a:lnTo>
                    <a:pt x="266700" y="295275"/>
                  </a:lnTo>
                </a:path>
                <a:path w="342900" h="742950">
                  <a:moveTo>
                    <a:pt x="285750" y="257175"/>
                  </a:moveTo>
                  <a:lnTo>
                    <a:pt x="285750" y="285750"/>
                  </a:lnTo>
                  <a:lnTo>
                    <a:pt x="295275" y="285750"/>
                  </a:lnTo>
                  <a:lnTo>
                    <a:pt x="314325" y="295275"/>
                  </a:lnTo>
                  <a:lnTo>
                    <a:pt x="314325" y="304800"/>
                  </a:lnTo>
                  <a:lnTo>
                    <a:pt x="323850" y="304800"/>
                  </a:lnTo>
                  <a:lnTo>
                    <a:pt x="28575" y="304800"/>
                  </a:lnTo>
                  <a:lnTo>
                    <a:pt x="28575" y="295275"/>
                  </a:lnTo>
                  <a:lnTo>
                    <a:pt x="47625" y="285750"/>
                  </a:lnTo>
                  <a:lnTo>
                    <a:pt x="57150" y="285750"/>
                  </a:lnTo>
                  <a:lnTo>
                    <a:pt x="57150" y="276225"/>
                  </a:lnTo>
                  <a:lnTo>
                    <a:pt x="66675" y="266700"/>
                  </a:lnTo>
                  <a:lnTo>
                    <a:pt x="66675" y="257175"/>
                  </a:lnTo>
                </a:path>
                <a:path w="342900" h="742950">
                  <a:moveTo>
                    <a:pt x="285750" y="209550"/>
                  </a:moveTo>
                  <a:lnTo>
                    <a:pt x="285750" y="228600"/>
                  </a:lnTo>
                  <a:lnTo>
                    <a:pt x="295275" y="238125"/>
                  </a:lnTo>
                  <a:lnTo>
                    <a:pt x="314325" y="247650"/>
                  </a:lnTo>
                  <a:lnTo>
                    <a:pt x="323850" y="247650"/>
                  </a:lnTo>
                  <a:lnTo>
                    <a:pt x="323850" y="257175"/>
                  </a:lnTo>
                  <a:lnTo>
                    <a:pt x="28575" y="257175"/>
                  </a:lnTo>
                  <a:lnTo>
                    <a:pt x="28575" y="247650"/>
                  </a:lnTo>
                  <a:lnTo>
                    <a:pt x="47625" y="238125"/>
                  </a:lnTo>
                  <a:lnTo>
                    <a:pt x="57150" y="228600"/>
                  </a:lnTo>
                  <a:lnTo>
                    <a:pt x="57150" y="219075"/>
                  </a:lnTo>
                  <a:lnTo>
                    <a:pt x="66675" y="219075"/>
                  </a:lnTo>
                  <a:lnTo>
                    <a:pt x="66675" y="209550"/>
                  </a:lnTo>
                </a:path>
                <a:path w="342900" h="742950">
                  <a:moveTo>
                    <a:pt x="285750" y="152400"/>
                  </a:moveTo>
                  <a:lnTo>
                    <a:pt x="285750" y="180975"/>
                  </a:lnTo>
                  <a:lnTo>
                    <a:pt x="295275" y="180975"/>
                  </a:lnTo>
                  <a:lnTo>
                    <a:pt x="314325" y="200025"/>
                  </a:lnTo>
                  <a:lnTo>
                    <a:pt x="323850" y="200025"/>
                  </a:lnTo>
                  <a:lnTo>
                    <a:pt x="314325" y="200025"/>
                  </a:lnTo>
                  <a:lnTo>
                    <a:pt x="314325" y="209550"/>
                  </a:lnTo>
                  <a:lnTo>
                    <a:pt x="28575" y="209550"/>
                  </a:lnTo>
                  <a:lnTo>
                    <a:pt x="28575" y="200025"/>
                  </a:lnTo>
                  <a:lnTo>
                    <a:pt x="47625" y="180975"/>
                  </a:lnTo>
                  <a:lnTo>
                    <a:pt x="57150" y="180975"/>
                  </a:lnTo>
                  <a:lnTo>
                    <a:pt x="57150" y="171450"/>
                  </a:lnTo>
                  <a:lnTo>
                    <a:pt x="66675" y="171450"/>
                  </a:lnTo>
                  <a:lnTo>
                    <a:pt x="66675" y="152400"/>
                  </a:lnTo>
                </a:path>
                <a:path w="342900" h="742950">
                  <a:moveTo>
                    <a:pt x="285750" y="104775"/>
                  </a:moveTo>
                  <a:lnTo>
                    <a:pt x="285750" y="133350"/>
                  </a:lnTo>
                  <a:lnTo>
                    <a:pt x="295275" y="133350"/>
                  </a:lnTo>
                  <a:lnTo>
                    <a:pt x="314325" y="142875"/>
                  </a:lnTo>
                  <a:lnTo>
                    <a:pt x="323850" y="152400"/>
                  </a:lnTo>
                  <a:lnTo>
                    <a:pt x="28575" y="152400"/>
                  </a:lnTo>
                  <a:lnTo>
                    <a:pt x="28575" y="142875"/>
                  </a:lnTo>
                  <a:lnTo>
                    <a:pt x="47625" y="133350"/>
                  </a:lnTo>
                  <a:lnTo>
                    <a:pt x="57150" y="133350"/>
                  </a:lnTo>
                  <a:lnTo>
                    <a:pt x="57150" y="123825"/>
                  </a:lnTo>
                  <a:lnTo>
                    <a:pt x="66675" y="114300"/>
                  </a:lnTo>
                  <a:lnTo>
                    <a:pt x="66675" y="104775"/>
                  </a:lnTo>
                </a:path>
                <a:path w="342900" h="742950">
                  <a:moveTo>
                    <a:pt x="180975" y="714375"/>
                  </a:moveTo>
                  <a:lnTo>
                    <a:pt x="247650" y="714375"/>
                  </a:lnTo>
                </a:path>
                <a:path w="342900" h="742950">
                  <a:moveTo>
                    <a:pt x="247650" y="704850"/>
                  </a:moveTo>
                  <a:lnTo>
                    <a:pt x="238125" y="657225"/>
                  </a:lnTo>
                </a:path>
                <a:path w="342900" h="742950">
                  <a:moveTo>
                    <a:pt x="66675" y="742950"/>
                  </a:moveTo>
                  <a:lnTo>
                    <a:pt x="285750" y="742950"/>
                  </a:lnTo>
                </a:path>
                <a:path w="342900" h="742950">
                  <a:moveTo>
                    <a:pt x="66675" y="733425"/>
                  </a:moveTo>
                  <a:lnTo>
                    <a:pt x="285750" y="733425"/>
                  </a:lnTo>
                </a:path>
                <a:path w="342900" h="742950">
                  <a:moveTo>
                    <a:pt x="47625" y="647700"/>
                  </a:moveTo>
                  <a:lnTo>
                    <a:pt x="304800" y="647700"/>
                  </a:lnTo>
                </a:path>
                <a:path w="342900" h="742950">
                  <a:moveTo>
                    <a:pt x="0" y="714375"/>
                  </a:moveTo>
                  <a:lnTo>
                    <a:pt x="342900" y="714375"/>
                  </a:lnTo>
                </a:path>
                <a:path w="342900" h="742950">
                  <a:moveTo>
                    <a:pt x="38100" y="657225"/>
                  </a:moveTo>
                  <a:lnTo>
                    <a:pt x="304800" y="657225"/>
                  </a:lnTo>
                </a:path>
                <a:path w="342900" h="742950">
                  <a:moveTo>
                    <a:pt x="76200" y="342900"/>
                  </a:moveTo>
                  <a:lnTo>
                    <a:pt x="266700" y="342900"/>
                  </a:lnTo>
                </a:path>
                <a:path w="342900" h="742950">
                  <a:moveTo>
                    <a:pt x="76200" y="390525"/>
                  </a:moveTo>
                  <a:lnTo>
                    <a:pt x="266700" y="390525"/>
                  </a:lnTo>
                </a:path>
                <a:path w="342900" h="742950">
                  <a:moveTo>
                    <a:pt x="76200" y="447675"/>
                  </a:moveTo>
                  <a:lnTo>
                    <a:pt x="266700" y="447675"/>
                  </a:lnTo>
                </a:path>
                <a:path w="342900" h="742950">
                  <a:moveTo>
                    <a:pt x="76200" y="495300"/>
                  </a:moveTo>
                  <a:lnTo>
                    <a:pt x="266700" y="495300"/>
                  </a:lnTo>
                </a:path>
                <a:path w="342900" h="742950">
                  <a:moveTo>
                    <a:pt x="76200" y="542925"/>
                  </a:moveTo>
                  <a:lnTo>
                    <a:pt x="266700" y="542925"/>
                  </a:lnTo>
                </a:path>
                <a:path w="342900" h="742950">
                  <a:moveTo>
                    <a:pt x="76200" y="600075"/>
                  </a:moveTo>
                  <a:lnTo>
                    <a:pt x="266700" y="600075"/>
                  </a:lnTo>
                </a:path>
                <a:path w="342900" h="742950">
                  <a:moveTo>
                    <a:pt x="285750" y="304800"/>
                  </a:moveTo>
                  <a:lnTo>
                    <a:pt x="285750" y="333375"/>
                  </a:lnTo>
                  <a:lnTo>
                    <a:pt x="295275" y="333375"/>
                  </a:lnTo>
                  <a:lnTo>
                    <a:pt x="314325" y="352425"/>
                  </a:lnTo>
                  <a:lnTo>
                    <a:pt x="323850" y="352425"/>
                  </a:lnTo>
                  <a:lnTo>
                    <a:pt x="314325" y="352425"/>
                  </a:lnTo>
                  <a:lnTo>
                    <a:pt x="314325" y="361950"/>
                  </a:lnTo>
                  <a:lnTo>
                    <a:pt x="28575" y="361950"/>
                  </a:lnTo>
                  <a:lnTo>
                    <a:pt x="28575" y="352425"/>
                  </a:lnTo>
                  <a:lnTo>
                    <a:pt x="47625" y="333375"/>
                  </a:lnTo>
                  <a:lnTo>
                    <a:pt x="57150" y="333375"/>
                  </a:lnTo>
                  <a:lnTo>
                    <a:pt x="57150" y="323850"/>
                  </a:lnTo>
                  <a:lnTo>
                    <a:pt x="66675" y="323850"/>
                  </a:lnTo>
                  <a:lnTo>
                    <a:pt x="66675" y="304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51212" y="2660650"/>
              <a:ext cx="190500" cy="13811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51212" y="2051050"/>
              <a:ext cx="190500" cy="1095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8862" y="2660650"/>
              <a:ext cx="104775" cy="1381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98862" y="2051050"/>
              <a:ext cx="104775" cy="10953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279900" y="2355850"/>
              <a:ext cx="352425" cy="409575"/>
            </a:xfrm>
            <a:custGeom>
              <a:avLst/>
              <a:gdLst/>
              <a:ahLst/>
              <a:cxnLst/>
              <a:rect l="l" t="t" r="r" b="b"/>
              <a:pathLst>
                <a:path w="352425" h="409575">
                  <a:moveTo>
                    <a:pt x="285750" y="0"/>
                  </a:moveTo>
                  <a:lnTo>
                    <a:pt x="285750" y="28575"/>
                  </a:lnTo>
                  <a:lnTo>
                    <a:pt x="295275" y="28575"/>
                  </a:lnTo>
                  <a:lnTo>
                    <a:pt x="323850" y="47625"/>
                  </a:lnTo>
                  <a:lnTo>
                    <a:pt x="323850" y="57150"/>
                  </a:lnTo>
                  <a:lnTo>
                    <a:pt x="28575" y="57150"/>
                  </a:lnTo>
                  <a:lnTo>
                    <a:pt x="28575" y="47625"/>
                  </a:lnTo>
                  <a:lnTo>
                    <a:pt x="57150" y="28575"/>
                  </a:lnTo>
                  <a:lnTo>
                    <a:pt x="66675" y="28575"/>
                  </a:lnTo>
                  <a:lnTo>
                    <a:pt x="66675" y="0"/>
                  </a:lnTo>
                </a:path>
                <a:path w="352425" h="409575">
                  <a:moveTo>
                    <a:pt x="180975" y="409575"/>
                  </a:moveTo>
                  <a:lnTo>
                    <a:pt x="257175" y="409575"/>
                  </a:lnTo>
                </a:path>
                <a:path w="352425" h="409575">
                  <a:moveTo>
                    <a:pt x="76200" y="295275"/>
                  </a:moveTo>
                  <a:lnTo>
                    <a:pt x="276225" y="295275"/>
                  </a:lnTo>
                </a:path>
                <a:path w="352425" h="409575">
                  <a:moveTo>
                    <a:pt x="76200" y="238125"/>
                  </a:moveTo>
                  <a:lnTo>
                    <a:pt x="276225" y="238125"/>
                  </a:lnTo>
                </a:path>
                <a:path w="352425" h="409575">
                  <a:moveTo>
                    <a:pt x="76200" y="190500"/>
                  </a:moveTo>
                  <a:lnTo>
                    <a:pt x="276225" y="190500"/>
                  </a:lnTo>
                </a:path>
                <a:path w="352425" h="409575">
                  <a:moveTo>
                    <a:pt x="76200" y="142875"/>
                  </a:moveTo>
                  <a:lnTo>
                    <a:pt x="276225" y="142875"/>
                  </a:lnTo>
                </a:path>
                <a:path w="352425" h="409575">
                  <a:moveTo>
                    <a:pt x="76200" y="85725"/>
                  </a:moveTo>
                  <a:lnTo>
                    <a:pt x="276225" y="85725"/>
                  </a:lnTo>
                </a:path>
                <a:path w="352425" h="409575">
                  <a:moveTo>
                    <a:pt x="76200" y="38100"/>
                  </a:moveTo>
                  <a:lnTo>
                    <a:pt x="276225" y="38100"/>
                  </a:lnTo>
                </a:path>
                <a:path w="352425" h="409575">
                  <a:moveTo>
                    <a:pt x="38100" y="352425"/>
                  </a:moveTo>
                  <a:lnTo>
                    <a:pt x="314325" y="352425"/>
                  </a:lnTo>
                </a:path>
                <a:path w="352425" h="409575">
                  <a:moveTo>
                    <a:pt x="0" y="409575"/>
                  </a:moveTo>
                  <a:lnTo>
                    <a:pt x="352425" y="409575"/>
                  </a:lnTo>
                </a:path>
                <a:path w="352425" h="409575">
                  <a:moveTo>
                    <a:pt x="47625" y="342900"/>
                  </a:moveTo>
                  <a:lnTo>
                    <a:pt x="304800" y="3429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75137" y="2660650"/>
              <a:ext cx="361950" cy="13811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279900" y="2051050"/>
              <a:ext cx="352425" cy="304800"/>
            </a:xfrm>
            <a:custGeom>
              <a:avLst/>
              <a:gdLst/>
              <a:ahLst/>
              <a:cxnLst/>
              <a:rect l="l" t="t" r="r" b="b"/>
              <a:pathLst>
                <a:path w="352425" h="304800">
                  <a:moveTo>
                    <a:pt x="180975" y="47625"/>
                  </a:moveTo>
                  <a:lnTo>
                    <a:pt x="257175" y="47625"/>
                  </a:lnTo>
                </a:path>
                <a:path w="352425" h="304800">
                  <a:moveTo>
                    <a:pt x="76200" y="295275"/>
                  </a:moveTo>
                  <a:lnTo>
                    <a:pt x="276225" y="295275"/>
                  </a:lnTo>
                </a:path>
                <a:path w="352425" h="304800">
                  <a:moveTo>
                    <a:pt x="76200" y="238125"/>
                  </a:moveTo>
                  <a:lnTo>
                    <a:pt x="276225" y="238125"/>
                  </a:lnTo>
                </a:path>
                <a:path w="352425" h="304800">
                  <a:moveTo>
                    <a:pt x="76200" y="190500"/>
                  </a:moveTo>
                  <a:lnTo>
                    <a:pt x="276225" y="190500"/>
                  </a:lnTo>
                </a:path>
                <a:path w="352425" h="304800">
                  <a:moveTo>
                    <a:pt x="76200" y="133350"/>
                  </a:moveTo>
                  <a:lnTo>
                    <a:pt x="276225" y="133350"/>
                  </a:lnTo>
                </a:path>
                <a:path w="352425" h="304800">
                  <a:moveTo>
                    <a:pt x="0" y="0"/>
                  </a:moveTo>
                  <a:lnTo>
                    <a:pt x="352425" y="0"/>
                  </a:lnTo>
                </a:path>
                <a:path w="352425" h="304800">
                  <a:moveTo>
                    <a:pt x="66675" y="9525"/>
                  </a:moveTo>
                  <a:lnTo>
                    <a:pt x="285750" y="9525"/>
                  </a:lnTo>
                </a:path>
                <a:path w="352425" h="304800">
                  <a:moveTo>
                    <a:pt x="66675" y="19050"/>
                  </a:moveTo>
                  <a:lnTo>
                    <a:pt x="285750" y="19050"/>
                  </a:lnTo>
                </a:path>
                <a:path w="352425" h="304800">
                  <a:moveTo>
                    <a:pt x="47625" y="104775"/>
                  </a:moveTo>
                  <a:lnTo>
                    <a:pt x="304800" y="104775"/>
                  </a:lnTo>
                </a:path>
                <a:path w="352425" h="304800">
                  <a:moveTo>
                    <a:pt x="0" y="38100"/>
                  </a:moveTo>
                  <a:lnTo>
                    <a:pt x="352425" y="38100"/>
                  </a:lnTo>
                </a:path>
                <a:path w="352425" h="304800">
                  <a:moveTo>
                    <a:pt x="38100" y="95250"/>
                  </a:moveTo>
                  <a:lnTo>
                    <a:pt x="314325" y="95250"/>
                  </a:lnTo>
                </a:path>
                <a:path w="352425" h="304800">
                  <a:moveTo>
                    <a:pt x="285750" y="104775"/>
                  </a:moveTo>
                  <a:lnTo>
                    <a:pt x="285750" y="123825"/>
                  </a:lnTo>
                  <a:lnTo>
                    <a:pt x="295275" y="123825"/>
                  </a:lnTo>
                  <a:lnTo>
                    <a:pt x="295275" y="133350"/>
                  </a:lnTo>
                  <a:lnTo>
                    <a:pt x="323850" y="142875"/>
                  </a:lnTo>
                  <a:lnTo>
                    <a:pt x="323850" y="152400"/>
                  </a:lnTo>
                  <a:lnTo>
                    <a:pt x="28575" y="152400"/>
                  </a:lnTo>
                  <a:lnTo>
                    <a:pt x="28575" y="142875"/>
                  </a:lnTo>
                  <a:lnTo>
                    <a:pt x="57150" y="133350"/>
                  </a:lnTo>
                  <a:lnTo>
                    <a:pt x="57150" y="123825"/>
                  </a:lnTo>
                  <a:lnTo>
                    <a:pt x="66675" y="123825"/>
                  </a:lnTo>
                  <a:lnTo>
                    <a:pt x="66675" y="104775"/>
                  </a:lnTo>
                </a:path>
                <a:path w="352425" h="304800">
                  <a:moveTo>
                    <a:pt x="285750" y="152400"/>
                  </a:moveTo>
                  <a:lnTo>
                    <a:pt x="285750" y="180975"/>
                  </a:lnTo>
                  <a:lnTo>
                    <a:pt x="295275" y="180975"/>
                  </a:lnTo>
                  <a:lnTo>
                    <a:pt x="323850" y="200025"/>
                  </a:lnTo>
                  <a:lnTo>
                    <a:pt x="323850" y="209550"/>
                  </a:lnTo>
                  <a:lnTo>
                    <a:pt x="28575" y="209550"/>
                  </a:lnTo>
                  <a:lnTo>
                    <a:pt x="28575" y="200025"/>
                  </a:lnTo>
                  <a:lnTo>
                    <a:pt x="57150" y="180975"/>
                  </a:lnTo>
                  <a:lnTo>
                    <a:pt x="66675" y="180975"/>
                  </a:lnTo>
                  <a:lnTo>
                    <a:pt x="66675" y="152400"/>
                  </a:lnTo>
                </a:path>
                <a:path w="352425" h="304800">
                  <a:moveTo>
                    <a:pt x="285750" y="209550"/>
                  </a:moveTo>
                  <a:lnTo>
                    <a:pt x="285750" y="228600"/>
                  </a:lnTo>
                  <a:lnTo>
                    <a:pt x="295275" y="228600"/>
                  </a:lnTo>
                  <a:lnTo>
                    <a:pt x="295275" y="238125"/>
                  </a:lnTo>
                  <a:lnTo>
                    <a:pt x="323850" y="247650"/>
                  </a:lnTo>
                  <a:lnTo>
                    <a:pt x="323850" y="257175"/>
                  </a:lnTo>
                  <a:lnTo>
                    <a:pt x="28575" y="257175"/>
                  </a:lnTo>
                  <a:lnTo>
                    <a:pt x="28575" y="247650"/>
                  </a:lnTo>
                  <a:lnTo>
                    <a:pt x="57150" y="238125"/>
                  </a:lnTo>
                  <a:lnTo>
                    <a:pt x="57150" y="228600"/>
                  </a:lnTo>
                  <a:lnTo>
                    <a:pt x="66675" y="228600"/>
                  </a:lnTo>
                  <a:lnTo>
                    <a:pt x="66675" y="209550"/>
                  </a:lnTo>
                </a:path>
                <a:path w="352425" h="304800">
                  <a:moveTo>
                    <a:pt x="285750" y="257175"/>
                  </a:moveTo>
                  <a:lnTo>
                    <a:pt x="285750" y="276225"/>
                  </a:lnTo>
                  <a:lnTo>
                    <a:pt x="295275" y="276225"/>
                  </a:lnTo>
                  <a:lnTo>
                    <a:pt x="295275" y="285750"/>
                  </a:lnTo>
                  <a:lnTo>
                    <a:pt x="323850" y="295275"/>
                  </a:lnTo>
                  <a:lnTo>
                    <a:pt x="323850" y="304800"/>
                  </a:lnTo>
                  <a:lnTo>
                    <a:pt x="28575" y="304800"/>
                  </a:lnTo>
                  <a:lnTo>
                    <a:pt x="28575" y="295275"/>
                  </a:lnTo>
                  <a:lnTo>
                    <a:pt x="57150" y="285750"/>
                  </a:lnTo>
                  <a:lnTo>
                    <a:pt x="57150" y="276225"/>
                  </a:lnTo>
                  <a:lnTo>
                    <a:pt x="66675" y="276225"/>
                  </a:lnTo>
                  <a:lnTo>
                    <a:pt x="66675" y="2571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75137" y="2051050"/>
              <a:ext cx="190500" cy="10953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13262" y="2051050"/>
              <a:ext cx="123825" cy="10953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927350" y="6242050"/>
              <a:ext cx="1171575" cy="123825"/>
            </a:xfrm>
            <a:custGeom>
              <a:avLst/>
              <a:gdLst/>
              <a:ahLst/>
              <a:cxnLst/>
              <a:rect l="l" t="t" r="r" b="b"/>
              <a:pathLst>
                <a:path w="1171575" h="123825">
                  <a:moveTo>
                    <a:pt x="0" y="123825"/>
                  </a:moveTo>
                  <a:lnTo>
                    <a:pt x="0" y="76200"/>
                  </a:lnTo>
                  <a:lnTo>
                    <a:pt x="9525" y="76200"/>
                  </a:lnTo>
                </a:path>
                <a:path w="1171575" h="123825">
                  <a:moveTo>
                    <a:pt x="1171575" y="123825"/>
                  </a:moveTo>
                  <a:lnTo>
                    <a:pt x="1171575" y="76200"/>
                  </a:lnTo>
                </a:path>
                <a:path w="1171575" h="123825">
                  <a:moveTo>
                    <a:pt x="200025" y="38100"/>
                  </a:moveTo>
                  <a:lnTo>
                    <a:pt x="200025" y="47625"/>
                  </a:lnTo>
                </a:path>
                <a:path w="1171575" h="123825">
                  <a:moveTo>
                    <a:pt x="209550" y="38100"/>
                  </a:moveTo>
                  <a:lnTo>
                    <a:pt x="209550" y="47625"/>
                  </a:lnTo>
                </a:path>
                <a:path w="1171575" h="123825">
                  <a:moveTo>
                    <a:pt x="238125" y="38100"/>
                  </a:moveTo>
                  <a:lnTo>
                    <a:pt x="238125" y="47625"/>
                  </a:lnTo>
                </a:path>
                <a:path w="1171575" h="123825">
                  <a:moveTo>
                    <a:pt x="228600" y="38100"/>
                  </a:moveTo>
                  <a:lnTo>
                    <a:pt x="228600" y="47625"/>
                  </a:lnTo>
                </a:path>
                <a:path w="1171575" h="123825">
                  <a:moveTo>
                    <a:pt x="209550" y="47625"/>
                  </a:moveTo>
                  <a:lnTo>
                    <a:pt x="228600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28600" y="47625"/>
                  </a:moveTo>
                  <a:lnTo>
                    <a:pt x="200025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00025" y="47625"/>
                  </a:moveTo>
                  <a:lnTo>
                    <a:pt x="209550" y="47625"/>
                  </a:lnTo>
                </a:path>
                <a:path w="1171575" h="123825">
                  <a:moveTo>
                    <a:pt x="228600" y="47625"/>
                  </a:moveTo>
                  <a:lnTo>
                    <a:pt x="238125" y="47625"/>
                  </a:lnTo>
                </a:path>
                <a:path w="1171575" h="123825">
                  <a:moveTo>
                    <a:pt x="228600" y="19050"/>
                  </a:moveTo>
                  <a:lnTo>
                    <a:pt x="209550" y="19050"/>
                  </a:lnTo>
                </a:path>
                <a:path w="1171575" h="123825">
                  <a:moveTo>
                    <a:pt x="228600" y="19050"/>
                  </a:moveTo>
                  <a:lnTo>
                    <a:pt x="200025" y="19050"/>
                  </a:lnTo>
                </a:path>
                <a:path w="1171575" h="123825">
                  <a:moveTo>
                    <a:pt x="228600" y="0"/>
                  </a:moveTo>
                  <a:lnTo>
                    <a:pt x="209550" y="0"/>
                  </a:lnTo>
                </a:path>
                <a:path w="1171575" h="123825">
                  <a:moveTo>
                    <a:pt x="228600" y="0"/>
                  </a:moveTo>
                  <a:lnTo>
                    <a:pt x="209550" y="0"/>
                  </a:lnTo>
                </a:path>
                <a:path w="1171575" h="123825">
                  <a:moveTo>
                    <a:pt x="200025" y="19050"/>
                  </a:moveTo>
                  <a:lnTo>
                    <a:pt x="20002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13213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127375" y="62611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9525" y="9525"/>
                  </a:lnTo>
                </a:path>
                <a:path w="9525" h="9525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15118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127375" y="6242050"/>
              <a:ext cx="419100" cy="47625"/>
            </a:xfrm>
            <a:custGeom>
              <a:avLst/>
              <a:gdLst/>
              <a:ahLst/>
              <a:cxnLst/>
              <a:rect l="l" t="t" r="r" b="b"/>
              <a:pathLst>
                <a:path w="419100" h="47625">
                  <a:moveTo>
                    <a:pt x="38100" y="19050"/>
                  </a:moveTo>
                  <a:lnTo>
                    <a:pt x="38100" y="28575"/>
                  </a:lnTo>
                </a:path>
                <a:path w="419100" h="47625">
                  <a:moveTo>
                    <a:pt x="38100" y="19050"/>
                  </a:moveTo>
                  <a:lnTo>
                    <a:pt x="28575" y="19050"/>
                  </a:lnTo>
                </a:path>
                <a:path w="419100" h="47625">
                  <a:moveTo>
                    <a:pt x="28575" y="19050"/>
                  </a:moveTo>
                  <a:lnTo>
                    <a:pt x="28575" y="28575"/>
                  </a:lnTo>
                </a:path>
                <a:path w="419100" h="47625">
                  <a:moveTo>
                    <a:pt x="28575" y="38100"/>
                  </a:moveTo>
                  <a:lnTo>
                    <a:pt x="9525" y="38100"/>
                  </a:lnTo>
                </a:path>
                <a:path w="419100" h="47625">
                  <a:moveTo>
                    <a:pt x="28575" y="28575"/>
                  </a:moveTo>
                  <a:lnTo>
                    <a:pt x="0" y="28575"/>
                  </a:lnTo>
                </a:path>
                <a:path w="419100" h="47625">
                  <a:moveTo>
                    <a:pt x="28575" y="28575"/>
                  </a:moveTo>
                  <a:lnTo>
                    <a:pt x="0" y="28575"/>
                  </a:lnTo>
                </a:path>
                <a:path w="419100" h="47625">
                  <a:moveTo>
                    <a:pt x="9525" y="38100"/>
                  </a:moveTo>
                  <a:lnTo>
                    <a:pt x="0" y="28575"/>
                  </a:lnTo>
                  <a:lnTo>
                    <a:pt x="0" y="38100"/>
                  </a:lnTo>
                </a:path>
                <a:path w="419100" h="47625">
                  <a:moveTo>
                    <a:pt x="38100" y="38100"/>
                  </a:moveTo>
                  <a:lnTo>
                    <a:pt x="28575" y="28575"/>
                  </a:lnTo>
                  <a:lnTo>
                    <a:pt x="28575" y="38100"/>
                  </a:lnTo>
                </a:path>
                <a:path w="419100" h="47625">
                  <a:moveTo>
                    <a:pt x="9525" y="28575"/>
                  </a:moveTo>
                  <a:lnTo>
                    <a:pt x="28575" y="28575"/>
                  </a:lnTo>
                </a:path>
                <a:path w="419100" h="47625">
                  <a:moveTo>
                    <a:pt x="0" y="28575"/>
                  </a:moveTo>
                  <a:lnTo>
                    <a:pt x="9525" y="28575"/>
                  </a:lnTo>
                </a:path>
                <a:path w="419100" h="47625">
                  <a:moveTo>
                    <a:pt x="28575" y="28575"/>
                  </a:moveTo>
                  <a:lnTo>
                    <a:pt x="38100" y="28575"/>
                  </a:lnTo>
                </a:path>
                <a:path w="419100" h="47625">
                  <a:moveTo>
                    <a:pt x="381000" y="38100"/>
                  </a:moveTo>
                  <a:lnTo>
                    <a:pt x="381000" y="47625"/>
                  </a:lnTo>
                </a:path>
                <a:path w="419100" h="47625">
                  <a:moveTo>
                    <a:pt x="390525" y="38100"/>
                  </a:moveTo>
                  <a:lnTo>
                    <a:pt x="390525" y="47625"/>
                  </a:lnTo>
                </a:path>
                <a:path w="419100" h="47625">
                  <a:moveTo>
                    <a:pt x="419100" y="38100"/>
                  </a:moveTo>
                  <a:lnTo>
                    <a:pt x="419100" y="47625"/>
                  </a:lnTo>
                </a:path>
                <a:path w="419100" h="47625">
                  <a:moveTo>
                    <a:pt x="409575" y="38100"/>
                  </a:moveTo>
                  <a:lnTo>
                    <a:pt x="409575" y="47625"/>
                  </a:lnTo>
                </a:path>
                <a:path w="419100" h="47625">
                  <a:moveTo>
                    <a:pt x="390525" y="47625"/>
                  </a:moveTo>
                  <a:lnTo>
                    <a:pt x="409575" y="47625"/>
                  </a:lnTo>
                </a:path>
                <a:path w="419100" h="47625">
                  <a:moveTo>
                    <a:pt x="381000" y="47625"/>
                  </a:moveTo>
                  <a:lnTo>
                    <a:pt x="419100" y="47625"/>
                  </a:lnTo>
                </a:path>
                <a:path w="419100" h="47625">
                  <a:moveTo>
                    <a:pt x="419100" y="47625"/>
                  </a:moveTo>
                  <a:lnTo>
                    <a:pt x="390525" y="47625"/>
                  </a:lnTo>
                </a:path>
                <a:path w="419100" h="47625">
                  <a:moveTo>
                    <a:pt x="381000" y="47625"/>
                  </a:moveTo>
                  <a:lnTo>
                    <a:pt x="419100" y="47625"/>
                  </a:lnTo>
                </a:path>
                <a:path w="419100" h="47625">
                  <a:moveTo>
                    <a:pt x="381000" y="47625"/>
                  </a:moveTo>
                  <a:lnTo>
                    <a:pt x="419100" y="47625"/>
                  </a:lnTo>
                </a:path>
                <a:path w="419100" h="47625">
                  <a:moveTo>
                    <a:pt x="381000" y="47625"/>
                  </a:moveTo>
                  <a:lnTo>
                    <a:pt x="390525" y="47625"/>
                  </a:lnTo>
                </a:path>
                <a:path w="419100" h="47625">
                  <a:moveTo>
                    <a:pt x="409575" y="47625"/>
                  </a:moveTo>
                  <a:lnTo>
                    <a:pt x="419100" y="47625"/>
                  </a:lnTo>
                </a:path>
                <a:path w="419100" h="47625">
                  <a:moveTo>
                    <a:pt x="409575" y="19050"/>
                  </a:moveTo>
                  <a:lnTo>
                    <a:pt x="390525" y="19050"/>
                  </a:lnTo>
                </a:path>
                <a:path w="419100" h="47625">
                  <a:moveTo>
                    <a:pt x="419100" y="19050"/>
                  </a:moveTo>
                  <a:lnTo>
                    <a:pt x="390525" y="19050"/>
                  </a:lnTo>
                </a:path>
                <a:path w="419100" h="47625">
                  <a:moveTo>
                    <a:pt x="409575" y="0"/>
                  </a:moveTo>
                  <a:lnTo>
                    <a:pt x="390525" y="0"/>
                  </a:lnTo>
                </a:path>
                <a:path w="419100" h="47625">
                  <a:moveTo>
                    <a:pt x="409575" y="0"/>
                  </a:moveTo>
                  <a:lnTo>
                    <a:pt x="390525" y="0"/>
                  </a:lnTo>
                </a:path>
                <a:path w="419100" h="47625">
                  <a:moveTo>
                    <a:pt x="381000" y="19050"/>
                  </a:moveTo>
                  <a:lnTo>
                    <a:pt x="38100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51313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508375" y="62611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9525" y="9525"/>
                  </a:lnTo>
                </a:path>
                <a:path w="9525" h="9525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53218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508375" y="6242050"/>
              <a:ext cx="419100" cy="47625"/>
            </a:xfrm>
            <a:custGeom>
              <a:avLst/>
              <a:gdLst/>
              <a:ahLst/>
              <a:cxnLst/>
              <a:rect l="l" t="t" r="r" b="b"/>
              <a:pathLst>
                <a:path w="419100" h="47625">
                  <a:moveTo>
                    <a:pt x="38100" y="19050"/>
                  </a:moveTo>
                  <a:lnTo>
                    <a:pt x="38100" y="28575"/>
                  </a:lnTo>
                </a:path>
                <a:path w="419100" h="47625">
                  <a:moveTo>
                    <a:pt x="38100" y="19050"/>
                  </a:moveTo>
                  <a:lnTo>
                    <a:pt x="28575" y="19050"/>
                  </a:lnTo>
                </a:path>
                <a:path w="419100" h="47625">
                  <a:moveTo>
                    <a:pt x="28575" y="19050"/>
                  </a:moveTo>
                  <a:lnTo>
                    <a:pt x="28575" y="28575"/>
                  </a:lnTo>
                </a:path>
                <a:path w="419100" h="47625">
                  <a:moveTo>
                    <a:pt x="28575" y="38100"/>
                  </a:moveTo>
                  <a:lnTo>
                    <a:pt x="9525" y="38100"/>
                  </a:lnTo>
                </a:path>
                <a:path w="419100" h="47625">
                  <a:moveTo>
                    <a:pt x="38100" y="28575"/>
                  </a:moveTo>
                  <a:lnTo>
                    <a:pt x="9525" y="28575"/>
                  </a:lnTo>
                </a:path>
                <a:path w="419100" h="47625">
                  <a:moveTo>
                    <a:pt x="38100" y="28575"/>
                  </a:moveTo>
                  <a:lnTo>
                    <a:pt x="9525" y="28575"/>
                  </a:lnTo>
                </a:path>
                <a:path w="419100" h="47625">
                  <a:moveTo>
                    <a:pt x="9525" y="38100"/>
                  </a:moveTo>
                  <a:lnTo>
                    <a:pt x="9525" y="28575"/>
                  </a:lnTo>
                  <a:lnTo>
                    <a:pt x="0" y="38100"/>
                  </a:lnTo>
                </a:path>
                <a:path w="419100" h="47625">
                  <a:moveTo>
                    <a:pt x="38100" y="38100"/>
                  </a:moveTo>
                  <a:lnTo>
                    <a:pt x="38100" y="28575"/>
                  </a:lnTo>
                  <a:lnTo>
                    <a:pt x="28575" y="38100"/>
                  </a:lnTo>
                </a:path>
                <a:path w="419100" h="47625">
                  <a:moveTo>
                    <a:pt x="9525" y="28575"/>
                  </a:moveTo>
                  <a:lnTo>
                    <a:pt x="28575" y="28575"/>
                  </a:lnTo>
                </a:path>
                <a:path w="419100" h="47625">
                  <a:moveTo>
                    <a:pt x="0" y="28575"/>
                  </a:moveTo>
                  <a:lnTo>
                    <a:pt x="9525" y="28575"/>
                  </a:lnTo>
                </a:path>
                <a:path w="419100" h="47625">
                  <a:moveTo>
                    <a:pt x="28575" y="28575"/>
                  </a:moveTo>
                  <a:lnTo>
                    <a:pt x="38100" y="28575"/>
                  </a:lnTo>
                </a:path>
                <a:path w="419100" h="47625">
                  <a:moveTo>
                    <a:pt x="390525" y="38100"/>
                  </a:moveTo>
                  <a:lnTo>
                    <a:pt x="390525" y="47625"/>
                  </a:lnTo>
                </a:path>
                <a:path w="419100" h="47625">
                  <a:moveTo>
                    <a:pt x="390525" y="38100"/>
                  </a:moveTo>
                  <a:lnTo>
                    <a:pt x="390525" y="47625"/>
                  </a:lnTo>
                </a:path>
                <a:path w="419100" h="47625">
                  <a:moveTo>
                    <a:pt x="419100" y="38100"/>
                  </a:moveTo>
                  <a:lnTo>
                    <a:pt x="419100" y="47625"/>
                  </a:lnTo>
                </a:path>
                <a:path w="419100" h="47625">
                  <a:moveTo>
                    <a:pt x="409575" y="38100"/>
                  </a:moveTo>
                  <a:lnTo>
                    <a:pt x="409575" y="47625"/>
                  </a:lnTo>
                </a:path>
                <a:path w="419100" h="47625">
                  <a:moveTo>
                    <a:pt x="390525" y="47625"/>
                  </a:moveTo>
                  <a:lnTo>
                    <a:pt x="409575" y="47625"/>
                  </a:lnTo>
                </a:path>
                <a:path w="419100" h="47625">
                  <a:moveTo>
                    <a:pt x="390525" y="47625"/>
                  </a:moveTo>
                  <a:lnTo>
                    <a:pt x="419100" y="47625"/>
                  </a:lnTo>
                </a:path>
                <a:path w="419100" h="47625">
                  <a:moveTo>
                    <a:pt x="419100" y="47625"/>
                  </a:moveTo>
                  <a:lnTo>
                    <a:pt x="390525" y="47625"/>
                  </a:lnTo>
                </a:path>
                <a:path w="419100" h="47625">
                  <a:moveTo>
                    <a:pt x="381000" y="47625"/>
                  </a:moveTo>
                  <a:lnTo>
                    <a:pt x="419100" y="47625"/>
                  </a:lnTo>
                </a:path>
                <a:path w="419100" h="47625">
                  <a:moveTo>
                    <a:pt x="381000" y="47625"/>
                  </a:moveTo>
                  <a:lnTo>
                    <a:pt x="419100" y="47625"/>
                  </a:lnTo>
                </a:path>
                <a:path w="419100" h="47625">
                  <a:moveTo>
                    <a:pt x="381000" y="47625"/>
                  </a:moveTo>
                  <a:lnTo>
                    <a:pt x="390525" y="47625"/>
                  </a:lnTo>
                </a:path>
                <a:path w="419100" h="47625">
                  <a:moveTo>
                    <a:pt x="381000" y="47625"/>
                  </a:moveTo>
                  <a:lnTo>
                    <a:pt x="390525" y="47625"/>
                  </a:lnTo>
                </a:path>
                <a:path w="419100" h="47625">
                  <a:moveTo>
                    <a:pt x="409575" y="47625"/>
                  </a:moveTo>
                  <a:lnTo>
                    <a:pt x="419100" y="47625"/>
                  </a:lnTo>
                </a:path>
                <a:path w="419100" h="47625">
                  <a:moveTo>
                    <a:pt x="409575" y="19050"/>
                  </a:moveTo>
                  <a:lnTo>
                    <a:pt x="390525" y="19050"/>
                  </a:lnTo>
                </a:path>
                <a:path w="419100" h="47625">
                  <a:moveTo>
                    <a:pt x="419100" y="19050"/>
                  </a:moveTo>
                  <a:lnTo>
                    <a:pt x="390525" y="19050"/>
                  </a:lnTo>
                </a:path>
                <a:path w="419100" h="47625">
                  <a:moveTo>
                    <a:pt x="409575" y="0"/>
                  </a:moveTo>
                  <a:lnTo>
                    <a:pt x="400050" y="0"/>
                  </a:lnTo>
                </a:path>
                <a:path w="419100" h="47625">
                  <a:moveTo>
                    <a:pt x="409575" y="0"/>
                  </a:moveTo>
                  <a:lnTo>
                    <a:pt x="400050" y="0"/>
                  </a:lnTo>
                </a:path>
                <a:path w="419100" h="47625">
                  <a:moveTo>
                    <a:pt x="390525" y="19050"/>
                  </a:moveTo>
                  <a:lnTo>
                    <a:pt x="390525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903662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898900" y="624205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19050"/>
                  </a:lnTo>
                  <a:lnTo>
                    <a:pt x="9525" y="19050"/>
                  </a:lnTo>
                </a:path>
                <a:path w="9525" h="28575">
                  <a:moveTo>
                    <a:pt x="0" y="1905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3913187" y="62420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108325" y="4689475"/>
              <a:ext cx="819150" cy="1590675"/>
            </a:xfrm>
            <a:custGeom>
              <a:avLst/>
              <a:gdLst/>
              <a:ahLst/>
              <a:cxnLst/>
              <a:rect l="l" t="t" r="r" b="b"/>
              <a:pathLst>
                <a:path w="819150" h="1590675">
                  <a:moveTo>
                    <a:pt x="819150" y="1571625"/>
                  </a:moveTo>
                  <a:lnTo>
                    <a:pt x="819150" y="1581150"/>
                  </a:lnTo>
                </a:path>
                <a:path w="819150" h="1590675">
                  <a:moveTo>
                    <a:pt x="819150" y="1571625"/>
                  </a:moveTo>
                  <a:lnTo>
                    <a:pt x="809625" y="1571625"/>
                  </a:lnTo>
                </a:path>
                <a:path w="819150" h="1590675">
                  <a:moveTo>
                    <a:pt x="809625" y="1571625"/>
                  </a:moveTo>
                  <a:lnTo>
                    <a:pt x="809625" y="1581150"/>
                  </a:lnTo>
                </a:path>
                <a:path w="819150" h="1590675">
                  <a:moveTo>
                    <a:pt x="809625" y="1590675"/>
                  </a:moveTo>
                  <a:lnTo>
                    <a:pt x="790575" y="1590675"/>
                  </a:lnTo>
                </a:path>
                <a:path w="819150" h="1590675">
                  <a:moveTo>
                    <a:pt x="819150" y="1581150"/>
                  </a:moveTo>
                  <a:lnTo>
                    <a:pt x="790575" y="1581150"/>
                  </a:lnTo>
                </a:path>
                <a:path w="819150" h="1590675">
                  <a:moveTo>
                    <a:pt x="819150" y="1581150"/>
                  </a:moveTo>
                  <a:lnTo>
                    <a:pt x="790575" y="1581150"/>
                  </a:lnTo>
                </a:path>
                <a:path w="819150" h="1590675">
                  <a:moveTo>
                    <a:pt x="790575" y="1590675"/>
                  </a:moveTo>
                  <a:lnTo>
                    <a:pt x="790575" y="1581150"/>
                  </a:lnTo>
                  <a:lnTo>
                    <a:pt x="790575" y="1590675"/>
                  </a:lnTo>
                </a:path>
                <a:path w="819150" h="1590675">
                  <a:moveTo>
                    <a:pt x="819150" y="1590675"/>
                  </a:moveTo>
                  <a:lnTo>
                    <a:pt x="819150" y="1581150"/>
                  </a:lnTo>
                  <a:lnTo>
                    <a:pt x="809625" y="1590675"/>
                  </a:lnTo>
                </a:path>
                <a:path w="819150" h="1590675">
                  <a:moveTo>
                    <a:pt x="790575" y="1581150"/>
                  </a:moveTo>
                  <a:lnTo>
                    <a:pt x="809625" y="1581150"/>
                  </a:lnTo>
                </a:path>
                <a:path w="819150" h="1590675">
                  <a:moveTo>
                    <a:pt x="809625" y="1581150"/>
                  </a:moveTo>
                  <a:lnTo>
                    <a:pt x="819150" y="1581150"/>
                  </a:lnTo>
                </a:path>
                <a:path w="819150" h="1590675">
                  <a:moveTo>
                    <a:pt x="0" y="190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094037" y="4689474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098800" y="4689475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9525" y="0"/>
                  </a:moveTo>
                  <a:lnTo>
                    <a:pt x="9525" y="19050"/>
                  </a:lnTo>
                </a:path>
                <a:path w="9525" h="28575">
                  <a:moveTo>
                    <a:pt x="0" y="28575"/>
                  </a:moveTo>
                  <a:lnTo>
                    <a:pt x="0" y="19050"/>
                  </a:lnTo>
                </a:path>
                <a:path w="9525" h="28575">
                  <a:moveTo>
                    <a:pt x="9525" y="28575"/>
                  </a:moveTo>
                  <a:lnTo>
                    <a:pt x="9525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74912" y="2917825"/>
              <a:ext cx="247650" cy="46196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451100" y="2413000"/>
              <a:ext cx="1704975" cy="2076450"/>
            </a:xfrm>
            <a:custGeom>
              <a:avLst/>
              <a:gdLst/>
              <a:ahLst/>
              <a:cxnLst/>
              <a:rect l="l" t="t" r="r" b="b"/>
              <a:pathLst>
                <a:path w="1704975" h="2076450">
                  <a:moveTo>
                    <a:pt x="257175" y="200025"/>
                  </a:moveTo>
                  <a:lnTo>
                    <a:pt x="257175" y="209550"/>
                  </a:lnTo>
                </a:path>
                <a:path w="1704975" h="2076450">
                  <a:moveTo>
                    <a:pt x="257175" y="209550"/>
                  </a:moveTo>
                  <a:lnTo>
                    <a:pt x="257175" y="219075"/>
                  </a:lnTo>
                </a:path>
                <a:path w="1704975" h="2076450">
                  <a:moveTo>
                    <a:pt x="257175" y="219075"/>
                  </a:moveTo>
                  <a:lnTo>
                    <a:pt x="266700" y="219075"/>
                  </a:lnTo>
                </a:path>
                <a:path w="1704975" h="2076450">
                  <a:moveTo>
                    <a:pt x="266700" y="219075"/>
                  </a:moveTo>
                  <a:lnTo>
                    <a:pt x="266700" y="228600"/>
                  </a:lnTo>
                </a:path>
                <a:path w="1704975" h="2076450">
                  <a:moveTo>
                    <a:pt x="266700" y="228600"/>
                  </a:moveTo>
                  <a:lnTo>
                    <a:pt x="295275" y="238125"/>
                  </a:lnTo>
                </a:path>
                <a:path w="1704975" h="2076450">
                  <a:moveTo>
                    <a:pt x="295275" y="247650"/>
                  </a:moveTo>
                  <a:lnTo>
                    <a:pt x="9525" y="247650"/>
                  </a:lnTo>
                </a:path>
                <a:path w="1704975" h="2076450">
                  <a:moveTo>
                    <a:pt x="9525" y="247650"/>
                  </a:moveTo>
                  <a:lnTo>
                    <a:pt x="0" y="247650"/>
                  </a:lnTo>
                  <a:lnTo>
                    <a:pt x="9525" y="247650"/>
                  </a:lnTo>
                </a:path>
                <a:path w="1704975" h="2076450">
                  <a:moveTo>
                    <a:pt x="0" y="238125"/>
                  </a:moveTo>
                  <a:lnTo>
                    <a:pt x="28575" y="228600"/>
                  </a:lnTo>
                </a:path>
                <a:path w="1704975" h="2076450">
                  <a:moveTo>
                    <a:pt x="28575" y="228600"/>
                  </a:moveTo>
                  <a:lnTo>
                    <a:pt x="38100" y="228600"/>
                  </a:lnTo>
                </a:path>
                <a:path w="1704975" h="2076450">
                  <a:moveTo>
                    <a:pt x="38100" y="228600"/>
                  </a:moveTo>
                  <a:lnTo>
                    <a:pt x="38100" y="219075"/>
                  </a:lnTo>
                </a:path>
                <a:path w="1704975" h="2076450">
                  <a:moveTo>
                    <a:pt x="38100" y="219075"/>
                  </a:moveTo>
                  <a:lnTo>
                    <a:pt x="38100" y="209550"/>
                  </a:lnTo>
                </a:path>
                <a:path w="1704975" h="2076450">
                  <a:moveTo>
                    <a:pt x="38100" y="209550"/>
                  </a:moveTo>
                  <a:lnTo>
                    <a:pt x="38100" y="200025"/>
                  </a:lnTo>
                </a:path>
                <a:path w="1704975" h="2076450">
                  <a:moveTo>
                    <a:pt x="257175" y="152400"/>
                  </a:moveTo>
                  <a:lnTo>
                    <a:pt x="257175" y="161925"/>
                  </a:lnTo>
                </a:path>
                <a:path w="1704975" h="2076450">
                  <a:moveTo>
                    <a:pt x="257175" y="161925"/>
                  </a:moveTo>
                  <a:lnTo>
                    <a:pt x="257175" y="171450"/>
                  </a:lnTo>
                </a:path>
                <a:path w="1704975" h="2076450">
                  <a:moveTo>
                    <a:pt x="257175" y="171450"/>
                  </a:moveTo>
                  <a:lnTo>
                    <a:pt x="266700" y="171450"/>
                  </a:lnTo>
                </a:path>
                <a:path w="1704975" h="2076450">
                  <a:moveTo>
                    <a:pt x="266700" y="171450"/>
                  </a:moveTo>
                  <a:lnTo>
                    <a:pt x="266700" y="180975"/>
                  </a:lnTo>
                </a:path>
                <a:path w="1704975" h="2076450">
                  <a:moveTo>
                    <a:pt x="266700" y="180975"/>
                  </a:moveTo>
                  <a:lnTo>
                    <a:pt x="295275" y="190500"/>
                  </a:lnTo>
                </a:path>
                <a:path w="1704975" h="2076450">
                  <a:moveTo>
                    <a:pt x="295275" y="190500"/>
                  </a:moveTo>
                  <a:lnTo>
                    <a:pt x="295275" y="200025"/>
                  </a:lnTo>
                </a:path>
                <a:path w="1704975" h="2076450">
                  <a:moveTo>
                    <a:pt x="295275" y="200025"/>
                  </a:moveTo>
                  <a:lnTo>
                    <a:pt x="9525" y="200025"/>
                  </a:lnTo>
                </a:path>
                <a:path w="1704975" h="2076450">
                  <a:moveTo>
                    <a:pt x="9525" y="200025"/>
                  </a:moveTo>
                  <a:lnTo>
                    <a:pt x="0" y="200025"/>
                  </a:lnTo>
                  <a:lnTo>
                    <a:pt x="9525" y="200025"/>
                  </a:lnTo>
                </a:path>
                <a:path w="1704975" h="2076450">
                  <a:moveTo>
                    <a:pt x="0" y="200025"/>
                  </a:moveTo>
                  <a:lnTo>
                    <a:pt x="0" y="190500"/>
                  </a:lnTo>
                </a:path>
                <a:path w="1704975" h="2076450">
                  <a:moveTo>
                    <a:pt x="0" y="190500"/>
                  </a:moveTo>
                  <a:lnTo>
                    <a:pt x="28575" y="180975"/>
                  </a:lnTo>
                </a:path>
                <a:path w="1704975" h="2076450">
                  <a:moveTo>
                    <a:pt x="28575" y="180975"/>
                  </a:moveTo>
                  <a:lnTo>
                    <a:pt x="28575" y="171450"/>
                  </a:lnTo>
                  <a:lnTo>
                    <a:pt x="38100" y="171450"/>
                  </a:lnTo>
                </a:path>
                <a:path w="1704975" h="2076450">
                  <a:moveTo>
                    <a:pt x="38100" y="171450"/>
                  </a:moveTo>
                  <a:lnTo>
                    <a:pt x="38100" y="161925"/>
                  </a:lnTo>
                </a:path>
                <a:path w="1704975" h="2076450">
                  <a:moveTo>
                    <a:pt x="38100" y="161925"/>
                  </a:moveTo>
                  <a:lnTo>
                    <a:pt x="38100" y="152400"/>
                  </a:lnTo>
                </a:path>
                <a:path w="1704975" h="2076450">
                  <a:moveTo>
                    <a:pt x="257175" y="95250"/>
                  </a:moveTo>
                  <a:lnTo>
                    <a:pt x="257175" y="104775"/>
                  </a:lnTo>
                </a:path>
                <a:path w="1704975" h="2076450">
                  <a:moveTo>
                    <a:pt x="257175" y="104775"/>
                  </a:moveTo>
                  <a:lnTo>
                    <a:pt x="257175" y="114300"/>
                  </a:lnTo>
                </a:path>
                <a:path w="1704975" h="2076450">
                  <a:moveTo>
                    <a:pt x="257175" y="114300"/>
                  </a:moveTo>
                  <a:lnTo>
                    <a:pt x="266700" y="114300"/>
                  </a:lnTo>
                </a:path>
                <a:path w="1704975" h="2076450">
                  <a:moveTo>
                    <a:pt x="266700" y="114300"/>
                  </a:moveTo>
                  <a:lnTo>
                    <a:pt x="266700" y="123825"/>
                  </a:lnTo>
                </a:path>
                <a:path w="1704975" h="2076450">
                  <a:moveTo>
                    <a:pt x="266700" y="123825"/>
                  </a:moveTo>
                  <a:lnTo>
                    <a:pt x="295275" y="142875"/>
                  </a:lnTo>
                </a:path>
                <a:path w="1704975" h="2076450">
                  <a:moveTo>
                    <a:pt x="295275" y="142875"/>
                  </a:moveTo>
                  <a:lnTo>
                    <a:pt x="295275" y="152400"/>
                  </a:lnTo>
                </a:path>
                <a:path w="1704975" h="2076450">
                  <a:moveTo>
                    <a:pt x="295275" y="152400"/>
                  </a:moveTo>
                  <a:lnTo>
                    <a:pt x="9525" y="152400"/>
                  </a:lnTo>
                </a:path>
                <a:path w="1704975" h="2076450">
                  <a:moveTo>
                    <a:pt x="9525" y="152400"/>
                  </a:moveTo>
                  <a:lnTo>
                    <a:pt x="0" y="152400"/>
                  </a:lnTo>
                  <a:lnTo>
                    <a:pt x="9525" y="152400"/>
                  </a:lnTo>
                </a:path>
                <a:path w="1704975" h="2076450">
                  <a:moveTo>
                    <a:pt x="0" y="152400"/>
                  </a:moveTo>
                  <a:lnTo>
                    <a:pt x="0" y="142875"/>
                  </a:lnTo>
                </a:path>
                <a:path w="1704975" h="2076450">
                  <a:moveTo>
                    <a:pt x="0" y="142875"/>
                  </a:moveTo>
                  <a:lnTo>
                    <a:pt x="28575" y="123825"/>
                  </a:lnTo>
                </a:path>
                <a:path w="1704975" h="2076450">
                  <a:moveTo>
                    <a:pt x="28575" y="123825"/>
                  </a:moveTo>
                  <a:lnTo>
                    <a:pt x="38100" y="123825"/>
                  </a:lnTo>
                </a:path>
                <a:path w="1704975" h="2076450">
                  <a:moveTo>
                    <a:pt x="38100" y="123825"/>
                  </a:moveTo>
                  <a:lnTo>
                    <a:pt x="38100" y="114300"/>
                  </a:lnTo>
                </a:path>
                <a:path w="1704975" h="2076450">
                  <a:moveTo>
                    <a:pt x="38100" y="114300"/>
                  </a:moveTo>
                  <a:lnTo>
                    <a:pt x="38100" y="104775"/>
                  </a:lnTo>
                </a:path>
                <a:path w="1704975" h="2076450">
                  <a:moveTo>
                    <a:pt x="38100" y="104775"/>
                  </a:moveTo>
                  <a:lnTo>
                    <a:pt x="38100" y="95250"/>
                  </a:lnTo>
                </a:path>
                <a:path w="1704975" h="2076450">
                  <a:moveTo>
                    <a:pt x="257175" y="47625"/>
                  </a:moveTo>
                  <a:lnTo>
                    <a:pt x="257175" y="57150"/>
                  </a:lnTo>
                </a:path>
                <a:path w="1704975" h="2076450">
                  <a:moveTo>
                    <a:pt x="257175" y="57150"/>
                  </a:moveTo>
                  <a:lnTo>
                    <a:pt x="257175" y="66675"/>
                  </a:lnTo>
                </a:path>
                <a:path w="1704975" h="2076450">
                  <a:moveTo>
                    <a:pt x="257175" y="66675"/>
                  </a:moveTo>
                  <a:lnTo>
                    <a:pt x="266700" y="66675"/>
                  </a:lnTo>
                </a:path>
                <a:path w="1704975" h="2076450">
                  <a:moveTo>
                    <a:pt x="266700" y="66675"/>
                  </a:moveTo>
                  <a:lnTo>
                    <a:pt x="266700" y="76200"/>
                  </a:lnTo>
                </a:path>
                <a:path w="1704975" h="2076450">
                  <a:moveTo>
                    <a:pt x="266700" y="76200"/>
                  </a:moveTo>
                  <a:lnTo>
                    <a:pt x="295275" y="85725"/>
                  </a:lnTo>
                </a:path>
                <a:path w="1704975" h="2076450">
                  <a:moveTo>
                    <a:pt x="295275" y="85725"/>
                  </a:moveTo>
                  <a:lnTo>
                    <a:pt x="295275" y="95250"/>
                  </a:lnTo>
                </a:path>
                <a:path w="1704975" h="2076450">
                  <a:moveTo>
                    <a:pt x="295275" y="95250"/>
                  </a:moveTo>
                  <a:lnTo>
                    <a:pt x="9525" y="95250"/>
                  </a:lnTo>
                </a:path>
                <a:path w="1704975" h="2076450">
                  <a:moveTo>
                    <a:pt x="9525" y="95250"/>
                  </a:moveTo>
                  <a:lnTo>
                    <a:pt x="0" y="95250"/>
                  </a:lnTo>
                  <a:lnTo>
                    <a:pt x="9525" y="95250"/>
                  </a:lnTo>
                </a:path>
                <a:path w="1704975" h="2076450">
                  <a:moveTo>
                    <a:pt x="0" y="95250"/>
                  </a:moveTo>
                  <a:lnTo>
                    <a:pt x="0" y="85725"/>
                  </a:lnTo>
                </a:path>
                <a:path w="1704975" h="2076450">
                  <a:moveTo>
                    <a:pt x="0" y="85725"/>
                  </a:moveTo>
                  <a:lnTo>
                    <a:pt x="28575" y="76200"/>
                  </a:lnTo>
                </a:path>
                <a:path w="1704975" h="2076450">
                  <a:moveTo>
                    <a:pt x="28575" y="76200"/>
                  </a:moveTo>
                  <a:lnTo>
                    <a:pt x="38100" y="76200"/>
                  </a:lnTo>
                </a:path>
                <a:path w="1704975" h="2076450">
                  <a:moveTo>
                    <a:pt x="38100" y="76200"/>
                  </a:moveTo>
                  <a:lnTo>
                    <a:pt x="38100" y="66675"/>
                  </a:lnTo>
                </a:path>
                <a:path w="1704975" h="2076450">
                  <a:moveTo>
                    <a:pt x="38100" y="66675"/>
                  </a:moveTo>
                  <a:lnTo>
                    <a:pt x="38100" y="57150"/>
                  </a:lnTo>
                </a:path>
                <a:path w="1704975" h="2076450">
                  <a:moveTo>
                    <a:pt x="38100" y="57150"/>
                  </a:moveTo>
                  <a:lnTo>
                    <a:pt x="38100" y="47625"/>
                  </a:lnTo>
                </a:path>
                <a:path w="1704975" h="2076450">
                  <a:moveTo>
                    <a:pt x="257175" y="0"/>
                  </a:moveTo>
                  <a:lnTo>
                    <a:pt x="257175" y="9525"/>
                  </a:lnTo>
                </a:path>
                <a:path w="1704975" h="2076450">
                  <a:moveTo>
                    <a:pt x="257175" y="9525"/>
                  </a:moveTo>
                  <a:lnTo>
                    <a:pt x="257175" y="19050"/>
                  </a:lnTo>
                </a:path>
                <a:path w="1704975" h="2076450">
                  <a:moveTo>
                    <a:pt x="257175" y="19050"/>
                  </a:moveTo>
                  <a:lnTo>
                    <a:pt x="266700" y="19050"/>
                  </a:lnTo>
                </a:path>
                <a:path w="1704975" h="2076450">
                  <a:moveTo>
                    <a:pt x="266700" y="19050"/>
                  </a:moveTo>
                  <a:lnTo>
                    <a:pt x="266700" y="28575"/>
                  </a:lnTo>
                </a:path>
                <a:path w="1704975" h="2076450">
                  <a:moveTo>
                    <a:pt x="266700" y="28575"/>
                  </a:moveTo>
                  <a:lnTo>
                    <a:pt x="295275" y="38100"/>
                  </a:lnTo>
                </a:path>
                <a:path w="1704975" h="2076450">
                  <a:moveTo>
                    <a:pt x="295275" y="38100"/>
                  </a:moveTo>
                  <a:lnTo>
                    <a:pt x="295275" y="47625"/>
                  </a:lnTo>
                </a:path>
                <a:path w="1704975" h="2076450">
                  <a:moveTo>
                    <a:pt x="295275" y="47625"/>
                  </a:moveTo>
                  <a:lnTo>
                    <a:pt x="9525" y="47625"/>
                  </a:lnTo>
                </a:path>
                <a:path w="1704975" h="2076450">
                  <a:moveTo>
                    <a:pt x="9525" y="47625"/>
                  </a:moveTo>
                  <a:lnTo>
                    <a:pt x="0" y="47625"/>
                  </a:lnTo>
                  <a:lnTo>
                    <a:pt x="9525" y="47625"/>
                  </a:lnTo>
                </a:path>
                <a:path w="1704975" h="2076450">
                  <a:moveTo>
                    <a:pt x="0" y="47625"/>
                  </a:moveTo>
                  <a:lnTo>
                    <a:pt x="0" y="38100"/>
                  </a:lnTo>
                </a:path>
                <a:path w="1704975" h="2076450">
                  <a:moveTo>
                    <a:pt x="0" y="38100"/>
                  </a:moveTo>
                  <a:lnTo>
                    <a:pt x="28575" y="28575"/>
                  </a:lnTo>
                </a:path>
                <a:path w="1704975" h="2076450">
                  <a:moveTo>
                    <a:pt x="28575" y="28575"/>
                  </a:moveTo>
                  <a:lnTo>
                    <a:pt x="38100" y="19050"/>
                  </a:lnTo>
                </a:path>
                <a:path w="1704975" h="2076450">
                  <a:moveTo>
                    <a:pt x="38100" y="19050"/>
                  </a:moveTo>
                  <a:lnTo>
                    <a:pt x="38100" y="9525"/>
                  </a:lnTo>
                </a:path>
                <a:path w="1704975" h="2076450">
                  <a:moveTo>
                    <a:pt x="38100" y="9525"/>
                  </a:moveTo>
                  <a:lnTo>
                    <a:pt x="38100" y="0"/>
                  </a:lnTo>
                </a:path>
                <a:path w="1704975" h="2076450">
                  <a:moveTo>
                    <a:pt x="695325" y="2066925"/>
                  </a:moveTo>
                  <a:lnTo>
                    <a:pt x="695325" y="2076450"/>
                  </a:lnTo>
                  <a:lnTo>
                    <a:pt x="685800" y="2076450"/>
                  </a:lnTo>
                  <a:lnTo>
                    <a:pt x="685800" y="2066925"/>
                  </a:lnTo>
                </a:path>
                <a:path w="1704975" h="2076450">
                  <a:moveTo>
                    <a:pt x="685800" y="2076450"/>
                  </a:moveTo>
                  <a:lnTo>
                    <a:pt x="695325" y="2076450"/>
                  </a:lnTo>
                </a:path>
                <a:path w="1704975" h="2076450">
                  <a:moveTo>
                    <a:pt x="685800" y="2057400"/>
                  </a:moveTo>
                  <a:lnTo>
                    <a:pt x="704850" y="2057400"/>
                  </a:lnTo>
                </a:path>
                <a:path w="1704975" h="2076450">
                  <a:moveTo>
                    <a:pt x="685800" y="2066925"/>
                  </a:moveTo>
                  <a:lnTo>
                    <a:pt x="704850" y="2066925"/>
                  </a:lnTo>
                </a:path>
                <a:path w="1704975" h="2076450">
                  <a:moveTo>
                    <a:pt x="685800" y="2066925"/>
                  </a:moveTo>
                  <a:lnTo>
                    <a:pt x="695325" y="2066925"/>
                  </a:lnTo>
                </a:path>
                <a:path w="1704975" h="2076450">
                  <a:moveTo>
                    <a:pt x="695325" y="2066925"/>
                  </a:moveTo>
                  <a:lnTo>
                    <a:pt x="704850" y="2066925"/>
                  </a:lnTo>
                </a:path>
                <a:path w="1704975" h="2076450">
                  <a:moveTo>
                    <a:pt x="704850" y="2057400"/>
                  </a:moveTo>
                  <a:lnTo>
                    <a:pt x="695325" y="2066925"/>
                  </a:lnTo>
                </a:path>
                <a:path w="1704975" h="2076450">
                  <a:moveTo>
                    <a:pt x="695325" y="2066925"/>
                  </a:moveTo>
                  <a:lnTo>
                    <a:pt x="685800" y="2066925"/>
                  </a:lnTo>
                </a:path>
                <a:path w="1704975" h="2076450">
                  <a:moveTo>
                    <a:pt x="685800" y="2066925"/>
                  </a:moveTo>
                  <a:lnTo>
                    <a:pt x="685800" y="2057400"/>
                  </a:lnTo>
                  <a:lnTo>
                    <a:pt x="685800" y="2066925"/>
                  </a:lnTo>
                </a:path>
                <a:path w="1704975" h="2076450">
                  <a:moveTo>
                    <a:pt x="1085850" y="2066925"/>
                  </a:moveTo>
                  <a:lnTo>
                    <a:pt x="1085850" y="2076450"/>
                  </a:lnTo>
                  <a:lnTo>
                    <a:pt x="1076325" y="2076450"/>
                  </a:lnTo>
                  <a:lnTo>
                    <a:pt x="1076325" y="2066925"/>
                  </a:lnTo>
                </a:path>
                <a:path w="1704975" h="2076450">
                  <a:moveTo>
                    <a:pt x="1076325" y="2076450"/>
                  </a:moveTo>
                  <a:lnTo>
                    <a:pt x="1085850" y="2076450"/>
                  </a:lnTo>
                </a:path>
                <a:path w="1704975" h="2076450">
                  <a:moveTo>
                    <a:pt x="1066800" y="2057400"/>
                  </a:moveTo>
                  <a:lnTo>
                    <a:pt x="1085850" y="2057400"/>
                  </a:lnTo>
                </a:path>
                <a:path w="1704975" h="2076450">
                  <a:moveTo>
                    <a:pt x="1066800" y="2066925"/>
                  </a:moveTo>
                  <a:lnTo>
                    <a:pt x="1085850" y="2066925"/>
                  </a:lnTo>
                </a:path>
                <a:path w="1704975" h="2076450">
                  <a:moveTo>
                    <a:pt x="1076325" y="2066925"/>
                  </a:moveTo>
                  <a:lnTo>
                    <a:pt x="1085850" y="2066925"/>
                  </a:lnTo>
                </a:path>
                <a:path w="1704975" h="2076450">
                  <a:moveTo>
                    <a:pt x="1085850" y="2066925"/>
                  </a:moveTo>
                  <a:lnTo>
                    <a:pt x="1085850" y="2057400"/>
                  </a:lnTo>
                  <a:lnTo>
                    <a:pt x="1085850" y="2066925"/>
                  </a:lnTo>
                </a:path>
                <a:path w="1704975" h="2076450">
                  <a:moveTo>
                    <a:pt x="1085850" y="2066925"/>
                  </a:moveTo>
                  <a:lnTo>
                    <a:pt x="1076325" y="2066925"/>
                  </a:lnTo>
                </a:path>
                <a:path w="1704975" h="2076450">
                  <a:moveTo>
                    <a:pt x="1076325" y="2066925"/>
                  </a:moveTo>
                  <a:lnTo>
                    <a:pt x="1066800" y="2057400"/>
                  </a:lnTo>
                  <a:lnTo>
                    <a:pt x="1066800" y="2066925"/>
                  </a:lnTo>
                </a:path>
                <a:path w="1704975" h="2076450">
                  <a:moveTo>
                    <a:pt x="1066800" y="2066925"/>
                  </a:moveTo>
                  <a:lnTo>
                    <a:pt x="1076325" y="2066925"/>
                  </a:lnTo>
                </a:path>
                <a:path w="1704975" h="2076450">
                  <a:moveTo>
                    <a:pt x="1466850" y="2066925"/>
                  </a:moveTo>
                  <a:lnTo>
                    <a:pt x="1466850" y="2076450"/>
                  </a:lnTo>
                  <a:lnTo>
                    <a:pt x="1457325" y="2076450"/>
                  </a:lnTo>
                  <a:lnTo>
                    <a:pt x="1457325" y="2066925"/>
                  </a:lnTo>
                </a:path>
                <a:path w="1704975" h="2076450">
                  <a:moveTo>
                    <a:pt x="1457325" y="2076450"/>
                  </a:moveTo>
                  <a:lnTo>
                    <a:pt x="1466850" y="2076450"/>
                  </a:lnTo>
                </a:path>
                <a:path w="1704975" h="2076450">
                  <a:moveTo>
                    <a:pt x="1457325" y="2057400"/>
                  </a:moveTo>
                  <a:lnTo>
                    <a:pt x="1466850" y="2057400"/>
                  </a:lnTo>
                </a:path>
                <a:path w="1704975" h="2076450">
                  <a:moveTo>
                    <a:pt x="1457325" y="2066925"/>
                  </a:moveTo>
                  <a:lnTo>
                    <a:pt x="1466850" y="2066925"/>
                  </a:lnTo>
                </a:path>
                <a:path w="1704975" h="2076450">
                  <a:moveTo>
                    <a:pt x="1457325" y="2066925"/>
                  </a:moveTo>
                  <a:lnTo>
                    <a:pt x="1466850" y="2066925"/>
                  </a:lnTo>
                </a:path>
                <a:path w="1704975" h="2076450">
                  <a:moveTo>
                    <a:pt x="1466850" y="2066925"/>
                  </a:moveTo>
                  <a:lnTo>
                    <a:pt x="1476375" y="2066925"/>
                  </a:lnTo>
                </a:path>
                <a:path w="1704975" h="2076450">
                  <a:moveTo>
                    <a:pt x="1476375" y="2057400"/>
                  </a:moveTo>
                  <a:lnTo>
                    <a:pt x="1466850" y="2057400"/>
                  </a:lnTo>
                  <a:lnTo>
                    <a:pt x="1466850" y="2066925"/>
                  </a:lnTo>
                </a:path>
                <a:path w="1704975" h="2076450">
                  <a:moveTo>
                    <a:pt x="1466850" y="2066925"/>
                  </a:moveTo>
                  <a:lnTo>
                    <a:pt x="1457325" y="2066925"/>
                  </a:lnTo>
                </a:path>
                <a:path w="1704975" h="2076450">
                  <a:moveTo>
                    <a:pt x="1457325" y="2066925"/>
                  </a:moveTo>
                  <a:lnTo>
                    <a:pt x="1457325" y="2057400"/>
                  </a:lnTo>
                  <a:lnTo>
                    <a:pt x="1447800" y="2057400"/>
                  </a:lnTo>
                </a:path>
                <a:path w="1704975" h="2076450">
                  <a:moveTo>
                    <a:pt x="1447800" y="2066925"/>
                  </a:moveTo>
                  <a:lnTo>
                    <a:pt x="1457325" y="2066925"/>
                  </a:lnTo>
                </a:path>
                <a:path w="1704975" h="2076450">
                  <a:moveTo>
                    <a:pt x="1638300" y="1390650"/>
                  </a:moveTo>
                  <a:lnTo>
                    <a:pt x="1590675" y="1390650"/>
                  </a:lnTo>
                </a:path>
                <a:path w="1704975" h="2076450">
                  <a:moveTo>
                    <a:pt x="1590675" y="1390650"/>
                  </a:moveTo>
                  <a:lnTo>
                    <a:pt x="1590675" y="1438275"/>
                  </a:lnTo>
                </a:path>
                <a:path w="1704975" h="2076450">
                  <a:moveTo>
                    <a:pt x="1590675" y="1438275"/>
                  </a:moveTo>
                  <a:lnTo>
                    <a:pt x="1638300" y="1438275"/>
                  </a:lnTo>
                </a:path>
                <a:path w="1704975" h="2076450">
                  <a:moveTo>
                    <a:pt x="1628775" y="1438275"/>
                  </a:moveTo>
                  <a:lnTo>
                    <a:pt x="1628775" y="1390650"/>
                  </a:lnTo>
                  <a:lnTo>
                    <a:pt x="1638300" y="1390650"/>
                  </a:lnTo>
                </a:path>
                <a:path w="1704975" h="2076450">
                  <a:moveTo>
                    <a:pt x="1581150" y="1466850"/>
                  </a:moveTo>
                  <a:lnTo>
                    <a:pt x="1581150" y="1457325"/>
                  </a:lnTo>
                </a:path>
                <a:path w="1704975" h="2076450">
                  <a:moveTo>
                    <a:pt x="1581150" y="1457325"/>
                  </a:moveTo>
                  <a:lnTo>
                    <a:pt x="1638300" y="1457325"/>
                  </a:lnTo>
                </a:path>
                <a:path w="1704975" h="2076450">
                  <a:moveTo>
                    <a:pt x="1638300" y="1457325"/>
                  </a:moveTo>
                  <a:lnTo>
                    <a:pt x="1638300" y="1466850"/>
                  </a:lnTo>
                </a:path>
                <a:path w="1704975" h="2076450">
                  <a:moveTo>
                    <a:pt x="1638300" y="1466850"/>
                  </a:moveTo>
                  <a:lnTo>
                    <a:pt x="1581150" y="1466850"/>
                  </a:lnTo>
                </a:path>
                <a:path w="1704975" h="2076450">
                  <a:moveTo>
                    <a:pt x="1581150" y="1466850"/>
                  </a:moveTo>
                  <a:lnTo>
                    <a:pt x="1581150" y="1476375"/>
                  </a:lnTo>
                </a:path>
                <a:path w="1704975" h="2076450">
                  <a:moveTo>
                    <a:pt x="1581150" y="1476375"/>
                  </a:moveTo>
                  <a:lnTo>
                    <a:pt x="1638300" y="1476375"/>
                  </a:lnTo>
                </a:path>
                <a:path w="1704975" h="2076450">
                  <a:moveTo>
                    <a:pt x="1638300" y="1476375"/>
                  </a:moveTo>
                  <a:lnTo>
                    <a:pt x="1638300" y="1466850"/>
                  </a:lnTo>
                </a:path>
                <a:path w="1704975" h="2076450">
                  <a:moveTo>
                    <a:pt x="1638300" y="1466850"/>
                  </a:moveTo>
                  <a:lnTo>
                    <a:pt x="1581150" y="1466850"/>
                  </a:lnTo>
                </a:path>
                <a:path w="1704975" h="2076450">
                  <a:moveTo>
                    <a:pt x="1581150" y="1362075"/>
                  </a:moveTo>
                  <a:lnTo>
                    <a:pt x="1581150" y="1352550"/>
                  </a:lnTo>
                </a:path>
                <a:path w="1704975" h="2076450">
                  <a:moveTo>
                    <a:pt x="1581150" y="1352550"/>
                  </a:moveTo>
                  <a:lnTo>
                    <a:pt x="1638300" y="1352550"/>
                  </a:lnTo>
                </a:path>
                <a:path w="1704975" h="2076450">
                  <a:moveTo>
                    <a:pt x="1638300" y="1352550"/>
                  </a:moveTo>
                  <a:lnTo>
                    <a:pt x="1638300" y="1362075"/>
                  </a:lnTo>
                </a:path>
                <a:path w="1704975" h="2076450">
                  <a:moveTo>
                    <a:pt x="1638300" y="1362075"/>
                  </a:moveTo>
                  <a:lnTo>
                    <a:pt x="1581150" y="1362075"/>
                  </a:lnTo>
                </a:path>
                <a:path w="1704975" h="2076450">
                  <a:moveTo>
                    <a:pt x="1581150" y="1362075"/>
                  </a:moveTo>
                  <a:lnTo>
                    <a:pt x="1581150" y="1371600"/>
                  </a:lnTo>
                </a:path>
                <a:path w="1704975" h="2076450">
                  <a:moveTo>
                    <a:pt x="1581150" y="1371600"/>
                  </a:moveTo>
                  <a:lnTo>
                    <a:pt x="1638300" y="1371600"/>
                  </a:lnTo>
                </a:path>
                <a:path w="1704975" h="2076450">
                  <a:moveTo>
                    <a:pt x="1638300" y="1371600"/>
                  </a:moveTo>
                  <a:lnTo>
                    <a:pt x="1638300" y="1362075"/>
                  </a:lnTo>
                </a:path>
                <a:path w="1704975" h="2076450">
                  <a:moveTo>
                    <a:pt x="1638300" y="1362075"/>
                  </a:moveTo>
                  <a:lnTo>
                    <a:pt x="1581150" y="1362075"/>
                  </a:lnTo>
                </a:path>
                <a:path w="1704975" h="2076450">
                  <a:moveTo>
                    <a:pt x="1666875" y="1457325"/>
                  </a:moveTo>
                  <a:lnTo>
                    <a:pt x="1666875" y="1447800"/>
                  </a:lnTo>
                </a:path>
                <a:path w="1704975" h="2076450">
                  <a:moveTo>
                    <a:pt x="1666875" y="1447800"/>
                  </a:moveTo>
                  <a:lnTo>
                    <a:pt x="1704975" y="1447800"/>
                  </a:lnTo>
                </a:path>
                <a:path w="1704975" h="2076450">
                  <a:moveTo>
                    <a:pt x="1704975" y="1447800"/>
                  </a:moveTo>
                  <a:lnTo>
                    <a:pt x="1704975" y="1457325"/>
                  </a:lnTo>
                </a:path>
                <a:path w="1704975" h="2076450">
                  <a:moveTo>
                    <a:pt x="1704975" y="1457325"/>
                  </a:moveTo>
                  <a:lnTo>
                    <a:pt x="1666875" y="14573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08362" y="2917825"/>
              <a:ext cx="247650" cy="46196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32287" y="2917825"/>
              <a:ext cx="247650" cy="46196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384550" y="2413000"/>
              <a:ext cx="1219200" cy="1123950"/>
            </a:xfrm>
            <a:custGeom>
              <a:avLst/>
              <a:gdLst/>
              <a:ahLst/>
              <a:cxnLst/>
              <a:rect l="l" t="t" r="r" b="b"/>
              <a:pathLst>
                <a:path w="1219200" h="1123950">
                  <a:moveTo>
                    <a:pt x="257175" y="0"/>
                  </a:moveTo>
                  <a:lnTo>
                    <a:pt x="257175" y="9525"/>
                  </a:lnTo>
                </a:path>
                <a:path w="1219200" h="1123950">
                  <a:moveTo>
                    <a:pt x="257175" y="9525"/>
                  </a:moveTo>
                  <a:lnTo>
                    <a:pt x="257175" y="19050"/>
                  </a:lnTo>
                </a:path>
                <a:path w="1219200" h="1123950">
                  <a:moveTo>
                    <a:pt x="257175" y="19050"/>
                  </a:moveTo>
                  <a:lnTo>
                    <a:pt x="266700" y="28575"/>
                  </a:lnTo>
                </a:path>
                <a:path w="1219200" h="1123950">
                  <a:moveTo>
                    <a:pt x="257175" y="19050"/>
                  </a:moveTo>
                  <a:lnTo>
                    <a:pt x="266700" y="28575"/>
                  </a:lnTo>
                </a:path>
                <a:path w="1219200" h="1123950">
                  <a:moveTo>
                    <a:pt x="266700" y="28575"/>
                  </a:moveTo>
                  <a:lnTo>
                    <a:pt x="285750" y="38100"/>
                  </a:lnTo>
                </a:path>
                <a:path w="1219200" h="1123950">
                  <a:moveTo>
                    <a:pt x="285750" y="38100"/>
                  </a:moveTo>
                  <a:lnTo>
                    <a:pt x="295275" y="38100"/>
                  </a:lnTo>
                </a:path>
                <a:path w="1219200" h="1123950">
                  <a:moveTo>
                    <a:pt x="285750" y="38100"/>
                  </a:moveTo>
                  <a:lnTo>
                    <a:pt x="295275" y="38100"/>
                  </a:lnTo>
                </a:path>
                <a:path w="1219200" h="1123950">
                  <a:moveTo>
                    <a:pt x="295275" y="38100"/>
                  </a:moveTo>
                  <a:lnTo>
                    <a:pt x="295275" y="47625"/>
                  </a:lnTo>
                </a:path>
                <a:path w="1219200" h="1123950">
                  <a:moveTo>
                    <a:pt x="295275" y="47625"/>
                  </a:moveTo>
                  <a:lnTo>
                    <a:pt x="285750" y="47625"/>
                  </a:lnTo>
                  <a:lnTo>
                    <a:pt x="295275" y="47625"/>
                  </a:lnTo>
                </a:path>
                <a:path w="1219200" h="1123950">
                  <a:moveTo>
                    <a:pt x="285750" y="47625"/>
                  </a:moveTo>
                  <a:lnTo>
                    <a:pt x="0" y="47625"/>
                  </a:lnTo>
                </a:path>
                <a:path w="1219200" h="1123950">
                  <a:moveTo>
                    <a:pt x="0" y="47625"/>
                  </a:moveTo>
                  <a:lnTo>
                    <a:pt x="0" y="38100"/>
                  </a:lnTo>
                </a:path>
                <a:path w="1219200" h="1123950">
                  <a:moveTo>
                    <a:pt x="0" y="38100"/>
                  </a:moveTo>
                  <a:lnTo>
                    <a:pt x="19050" y="28575"/>
                  </a:lnTo>
                  <a:lnTo>
                    <a:pt x="28575" y="28575"/>
                  </a:lnTo>
                </a:path>
                <a:path w="1219200" h="1123950">
                  <a:moveTo>
                    <a:pt x="19050" y="28575"/>
                  </a:moveTo>
                  <a:lnTo>
                    <a:pt x="28575" y="19050"/>
                  </a:lnTo>
                </a:path>
                <a:path w="1219200" h="1123950">
                  <a:moveTo>
                    <a:pt x="28575" y="28575"/>
                  </a:moveTo>
                  <a:lnTo>
                    <a:pt x="28575" y="19050"/>
                  </a:lnTo>
                </a:path>
                <a:path w="1219200" h="1123950">
                  <a:moveTo>
                    <a:pt x="28575" y="19050"/>
                  </a:moveTo>
                  <a:lnTo>
                    <a:pt x="28575" y="9525"/>
                  </a:lnTo>
                  <a:lnTo>
                    <a:pt x="38100" y="9525"/>
                  </a:lnTo>
                </a:path>
                <a:path w="1219200" h="1123950">
                  <a:moveTo>
                    <a:pt x="38100" y="9525"/>
                  </a:moveTo>
                  <a:lnTo>
                    <a:pt x="38100" y="0"/>
                  </a:lnTo>
                </a:path>
                <a:path w="1219200" h="1123950">
                  <a:moveTo>
                    <a:pt x="257175" y="47625"/>
                  </a:moveTo>
                  <a:lnTo>
                    <a:pt x="257175" y="57150"/>
                  </a:lnTo>
                </a:path>
                <a:path w="1219200" h="1123950">
                  <a:moveTo>
                    <a:pt x="257175" y="57150"/>
                  </a:moveTo>
                  <a:lnTo>
                    <a:pt x="257175" y="66675"/>
                  </a:lnTo>
                </a:path>
                <a:path w="1219200" h="1123950">
                  <a:moveTo>
                    <a:pt x="257175" y="66675"/>
                  </a:moveTo>
                  <a:lnTo>
                    <a:pt x="257175" y="76200"/>
                  </a:lnTo>
                </a:path>
                <a:path w="1219200" h="1123950">
                  <a:moveTo>
                    <a:pt x="257175" y="76200"/>
                  </a:moveTo>
                  <a:lnTo>
                    <a:pt x="266700" y="76200"/>
                  </a:lnTo>
                </a:path>
                <a:path w="1219200" h="1123950">
                  <a:moveTo>
                    <a:pt x="266700" y="76200"/>
                  </a:moveTo>
                  <a:lnTo>
                    <a:pt x="285750" y="85725"/>
                  </a:lnTo>
                </a:path>
                <a:path w="1219200" h="1123950">
                  <a:moveTo>
                    <a:pt x="285750" y="85725"/>
                  </a:moveTo>
                  <a:lnTo>
                    <a:pt x="285750" y="95250"/>
                  </a:lnTo>
                  <a:lnTo>
                    <a:pt x="295275" y="95250"/>
                  </a:lnTo>
                </a:path>
                <a:path w="1219200" h="1123950">
                  <a:moveTo>
                    <a:pt x="285750" y="95250"/>
                  </a:moveTo>
                  <a:lnTo>
                    <a:pt x="295275" y="95250"/>
                  </a:lnTo>
                </a:path>
                <a:path w="1219200" h="1123950">
                  <a:moveTo>
                    <a:pt x="295275" y="95250"/>
                  </a:moveTo>
                  <a:lnTo>
                    <a:pt x="285750" y="95250"/>
                  </a:lnTo>
                  <a:lnTo>
                    <a:pt x="295275" y="95250"/>
                  </a:lnTo>
                </a:path>
                <a:path w="1219200" h="1123950">
                  <a:moveTo>
                    <a:pt x="285750" y="95250"/>
                  </a:moveTo>
                  <a:lnTo>
                    <a:pt x="0" y="95250"/>
                  </a:lnTo>
                </a:path>
                <a:path w="1219200" h="1123950">
                  <a:moveTo>
                    <a:pt x="0" y="95250"/>
                  </a:moveTo>
                  <a:lnTo>
                    <a:pt x="0" y="85725"/>
                  </a:lnTo>
                </a:path>
                <a:path w="1219200" h="1123950">
                  <a:moveTo>
                    <a:pt x="0" y="85725"/>
                  </a:moveTo>
                  <a:lnTo>
                    <a:pt x="19050" y="76200"/>
                  </a:lnTo>
                  <a:lnTo>
                    <a:pt x="28575" y="76200"/>
                  </a:lnTo>
                </a:path>
                <a:path w="1219200" h="1123950">
                  <a:moveTo>
                    <a:pt x="28575" y="76200"/>
                  </a:moveTo>
                  <a:lnTo>
                    <a:pt x="28575" y="66675"/>
                  </a:lnTo>
                </a:path>
                <a:path w="1219200" h="1123950">
                  <a:moveTo>
                    <a:pt x="28575" y="66675"/>
                  </a:moveTo>
                  <a:lnTo>
                    <a:pt x="38100" y="66675"/>
                  </a:lnTo>
                </a:path>
                <a:path w="1219200" h="1123950">
                  <a:moveTo>
                    <a:pt x="28575" y="66675"/>
                  </a:moveTo>
                  <a:lnTo>
                    <a:pt x="38100" y="57150"/>
                  </a:lnTo>
                </a:path>
                <a:path w="1219200" h="1123950">
                  <a:moveTo>
                    <a:pt x="38100" y="57150"/>
                  </a:moveTo>
                  <a:lnTo>
                    <a:pt x="38100" y="47625"/>
                  </a:lnTo>
                </a:path>
                <a:path w="1219200" h="1123950">
                  <a:moveTo>
                    <a:pt x="257175" y="95250"/>
                  </a:moveTo>
                  <a:lnTo>
                    <a:pt x="257175" y="104775"/>
                  </a:lnTo>
                </a:path>
                <a:path w="1219200" h="1123950">
                  <a:moveTo>
                    <a:pt x="257175" y="104775"/>
                  </a:moveTo>
                  <a:lnTo>
                    <a:pt x="257175" y="114300"/>
                  </a:lnTo>
                </a:path>
                <a:path w="1219200" h="1123950">
                  <a:moveTo>
                    <a:pt x="257175" y="114300"/>
                  </a:moveTo>
                  <a:lnTo>
                    <a:pt x="257175" y="123825"/>
                  </a:lnTo>
                </a:path>
                <a:path w="1219200" h="1123950">
                  <a:moveTo>
                    <a:pt x="257175" y="123825"/>
                  </a:moveTo>
                  <a:lnTo>
                    <a:pt x="266700" y="123825"/>
                  </a:lnTo>
                </a:path>
                <a:path w="1219200" h="1123950">
                  <a:moveTo>
                    <a:pt x="266700" y="123825"/>
                  </a:moveTo>
                  <a:lnTo>
                    <a:pt x="285750" y="142875"/>
                  </a:lnTo>
                </a:path>
                <a:path w="1219200" h="1123950">
                  <a:moveTo>
                    <a:pt x="285750" y="142875"/>
                  </a:moveTo>
                  <a:lnTo>
                    <a:pt x="295275" y="142875"/>
                  </a:lnTo>
                </a:path>
                <a:path w="1219200" h="1123950">
                  <a:moveTo>
                    <a:pt x="285750" y="142875"/>
                  </a:moveTo>
                  <a:lnTo>
                    <a:pt x="295275" y="142875"/>
                  </a:lnTo>
                </a:path>
                <a:path w="1219200" h="1123950">
                  <a:moveTo>
                    <a:pt x="295275" y="142875"/>
                  </a:moveTo>
                  <a:lnTo>
                    <a:pt x="285750" y="152400"/>
                  </a:lnTo>
                </a:path>
                <a:path w="1219200" h="1123950">
                  <a:moveTo>
                    <a:pt x="285750" y="152400"/>
                  </a:moveTo>
                  <a:lnTo>
                    <a:pt x="0" y="152400"/>
                  </a:lnTo>
                </a:path>
                <a:path w="1219200" h="1123950">
                  <a:moveTo>
                    <a:pt x="0" y="152400"/>
                  </a:moveTo>
                  <a:lnTo>
                    <a:pt x="0" y="142875"/>
                  </a:lnTo>
                </a:path>
                <a:path w="1219200" h="1123950">
                  <a:moveTo>
                    <a:pt x="0" y="142875"/>
                  </a:moveTo>
                  <a:lnTo>
                    <a:pt x="19050" y="123825"/>
                  </a:lnTo>
                  <a:lnTo>
                    <a:pt x="28575" y="123825"/>
                  </a:lnTo>
                </a:path>
                <a:path w="1219200" h="1123950">
                  <a:moveTo>
                    <a:pt x="28575" y="123825"/>
                  </a:moveTo>
                  <a:lnTo>
                    <a:pt x="28575" y="114300"/>
                  </a:lnTo>
                </a:path>
                <a:path w="1219200" h="1123950">
                  <a:moveTo>
                    <a:pt x="28575" y="114300"/>
                  </a:moveTo>
                  <a:lnTo>
                    <a:pt x="38100" y="114300"/>
                  </a:lnTo>
                </a:path>
                <a:path w="1219200" h="1123950">
                  <a:moveTo>
                    <a:pt x="38100" y="114300"/>
                  </a:moveTo>
                  <a:lnTo>
                    <a:pt x="38100" y="104775"/>
                  </a:lnTo>
                </a:path>
                <a:path w="1219200" h="1123950">
                  <a:moveTo>
                    <a:pt x="38100" y="104775"/>
                  </a:moveTo>
                  <a:lnTo>
                    <a:pt x="38100" y="95250"/>
                  </a:lnTo>
                </a:path>
                <a:path w="1219200" h="1123950">
                  <a:moveTo>
                    <a:pt x="257175" y="152400"/>
                  </a:moveTo>
                  <a:lnTo>
                    <a:pt x="257175" y="161925"/>
                  </a:lnTo>
                </a:path>
                <a:path w="1219200" h="1123950">
                  <a:moveTo>
                    <a:pt x="257175" y="161925"/>
                  </a:moveTo>
                  <a:lnTo>
                    <a:pt x="257175" y="171450"/>
                  </a:lnTo>
                </a:path>
                <a:path w="1219200" h="1123950">
                  <a:moveTo>
                    <a:pt x="257175" y="171450"/>
                  </a:moveTo>
                  <a:lnTo>
                    <a:pt x="257175" y="180975"/>
                  </a:lnTo>
                  <a:lnTo>
                    <a:pt x="266700" y="180975"/>
                  </a:lnTo>
                </a:path>
                <a:path w="1219200" h="1123950">
                  <a:moveTo>
                    <a:pt x="266700" y="180975"/>
                  </a:moveTo>
                  <a:lnTo>
                    <a:pt x="285750" y="190500"/>
                  </a:lnTo>
                </a:path>
                <a:path w="1219200" h="1123950">
                  <a:moveTo>
                    <a:pt x="285750" y="190500"/>
                  </a:moveTo>
                  <a:lnTo>
                    <a:pt x="295275" y="190500"/>
                  </a:lnTo>
                </a:path>
                <a:path w="1219200" h="1123950">
                  <a:moveTo>
                    <a:pt x="285750" y="190500"/>
                  </a:moveTo>
                  <a:lnTo>
                    <a:pt x="295275" y="190500"/>
                  </a:lnTo>
                </a:path>
                <a:path w="1219200" h="1123950">
                  <a:moveTo>
                    <a:pt x="295275" y="190500"/>
                  </a:moveTo>
                  <a:lnTo>
                    <a:pt x="295275" y="200025"/>
                  </a:lnTo>
                </a:path>
                <a:path w="1219200" h="1123950">
                  <a:moveTo>
                    <a:pt x="295275" y="200025"/>
                  </a:moveTo>
                  <a:lnTo>
                    <a:pt x="285750" y="200025"/>
                  </a:lnTo>
                  <a:lnTo>
                    <a:pt x="295275" y="200025"/>
                  </a:lnTo>
                </a:path>
                <a:path w="1219200" h="1123950">
                  <a:moveTo>
                    <a:pt x="285750" y="200025"/>
                  </a:moveTo>
                  <a:lnTo>
                    <a:pt x="0" y="200025"/>
                  </a:lnTo>
                </a:path>
                <a:path w="1219200" h="1123950">
                  <a:moveTo>
                    <a:pt x="0" y="200025"/>
                  </a:moveTo>
                  <a:lnTo>
                    <a:pt x="0" y="190500"/>
                  </a:lnTo>
                </a:path>
                <a:path w="1219200" h="1123950">
                  <a:moveTo>
                    <a:pt x="0" y="190500"/>
                  </a:moveTo>
                  <a:lnTo>
                    <a:pt x="19050" y="180975"/>
                  </a:lnTo>
                  <a:lnTo>
                    <a:pt x="28575" y="180975"/>
                  </a:lnTo>
                </a:path>
                <a:path w="1219200" h="1123950">
                  <a:moveTo>
                    <a:pt x="28575" y="180975"/>
                  </a:moveTo>
                  <a:lnTo>
                    <a:pt x="28575" y="171450"/>
                  </a:lnTo>
                </a:path>
                <a:path w="1219200" h="1123950">
                  <a:moveTo>
                    <a:pt x="28575" y="171450"/>
                  </a:moveTo>
                  <a:lnTo>
                    <a:pt x="28575" y="161925"/>
                  </a:lnTo>
                  <a:lnTo>
                    <a:pt x="38100" y="161925"/>
                  </a:lnTo>
                </a:path>
                <a:path w="1219200" h="1123950">
                  <a:moveTo>
                    <a:pt x="38100" y="161925"/>
                  </a:moveTo>
                  <a:lnTo>
                    <a:pt x="38100" y="152400"/>
                  </a:lnTo>
                </a:path>
                <a:path w="1219200" h="1123950">
                  <a:moveTo>
                    <a:pt x="257175" y="200025"/>
                  </a:moveTo>
                  <a:lnTo>
                    <a:pt x="257175" y="209550"/>
                  </a:lnTo>
                </a:path>
                <a:path w="1219200" h="1123950">
                  <a:moveTo>
                    <a:pt x="257175" y="209550"/>
                  </a:moveTo>
                  <a:lnTo>
                    <a:pt x="257175" y="219075"/>
                  </a:lnTo>
                </a:path>
                <a:path w="1219200" h="1123950">
                  <a:moveTo>
                    <a:pt x="257175" y="219075"/>
                  </a:moveTo>
                  <a:lnTo>
                    <a:pt x="257175" y="228600"/>
                  </a:lnTo>
                </a:path>
                <a:path w="1219200" h="1123950">
                  <a:moveTo>
                    <a:pt x="257175" y="228600"/>
                  </a:moveTo>
                  <a:lnTo>
                    <a:pt x="266700" y="228600"/>
                  </a:lnTo>
                </a:path>
                <a:path w="1219200" h="1123950">
                  <a:moveTo>
                    <a:pt x="266700" y="228600"/>
                  </a:moveTo>
                  <a:lnTo>
                    <a:pt x="285750" y="238125"/>
                  </a:lnTo>
                </a:path>
                <a:path w="1219200" h="1123950">
                  <a:moveTo>
                    <a:pt x="285750" y="247650"/>
                  </a:moveTo>
                  <a:lnTo>
                    <a:pt x="295275" y="247650"/>
                  </a:lnTo>
                </a:path>
                <a:path w="1219200" h="1123950">
                  <a:moveTo>
                    <a:pt x="285750" y="247650"/>
                  </a:moveTo>
                  <a:lnTo>
                    <a:pt x="295275" y="247650"/>
                  </a:lnTo>
                </a:path>
                <a:path w="1219200" h="1123950">
                  <a:moveTo>
                    <a:pt x="295275" y="247650"/>
                  </a:moveTo>
                  <a:lnTo>
                    <a:pt x="285750" y="247650"/>
                  </a:lnTo>
                  <a:lnTo>
                    <a:pt x="295275" y="247650"/>
                  </a:lnTo>
                </a:path>
                <a:path w="1219200" h="1123950">
                  <a:moveTo>
                    <a:pt x="285750" y="247650"/>
                  </a:moveTo>
                  <a:lnTo>
                    <a:pt x="0" y="247650"/>
                  </a:lnTo>
                </a:path>
                <a:path w="1219200" h="1123950">
                  <a:moveTo>
                    <a:pt x="0" y="238125"/>
                  </a:moveTo>
                  <a:lnTo>
                    <a:pt x="19050" y="228600"/>
                  </a:lnTo>
                  <a:lnTo>
                    <a:pt x="28575" y="228600"/>
                  </a:lnTo>
                </a:path>
                <a:path w="1219200" h="1123950">
                  <a:moveTo>
                    <a:pt x="28575" y="228600"/>
                  </a:moveTo>
                  <a:lnTo>
                    <a:pt x="28575" y="219075"/>
                  </a:lnTo>
                </a:path>
                <a:path w="1219200" h="1123950">
                  <a:moveTo>
                    <a:pt x="28575" y="219075"/>
                  </a:moveTo>
                  <a:lnTo>
                    <a:pt x="38100" y="219075"/>
                  </a:lnTo>
                </a:path>
                <a:path w="1219200" h="1123950">
                  <a:moveTo>
                    <a:pt x="28575" y="219075"/>
                  </a:moveTo>
                  <a:lnTo>
                    <a:pt x="38100" y="209550"/>
                  </a:lnTo>
                </a:path>
                <a:path w="1219200" h="1123950">
                  <a:moveTo>
                    <a:pt x="38100" y="209550"/>
                  </a:moveTo>
                  <a:lnTo>
                    <a:pt x="38100" y="200025"/>
                  </a:lnTo>
                </a:path>
                <a:path w="1219200" h="1123950">
                  <a:moveTo>
                    <a:pt x="1181100" y="200025"/>
                  </a:moveTo>
                  <a:lnTo>
                    <a:pt x="1181100" y="209550"/>
                  </a:lnTo>
                </a:path>
                <a:path w="1219200" h="1123950">
                  <a:moveTo>
                    <a:pt x="1181100" y="209550"/>
                  </a:moveTo>
                  <a:lnTo>
                    <a:pt x="1181100" y="219075"/>
                  </a:lnTo>
                </a:path>
                <a:path w="1219200" h="1123950">
                  <a:moveTo>
                    <a:pt x="1181100" y="219075"/>
                  </a:moveTo>
                  <a:lnTo>
                    <a:pt x="1190625" y="228600"/>
                  </a:lnTo>
                </a:path>
                <a:path w="1219200" h="1123950">
                  <a:moveTo>
                    <a:pt x="1190625" y="228600"/>
                  </a:moveTo>
                  <a:lnTo>
                    <a:pt x="1219200" y="238125"/>
                  </a:lnTo>
                </a:path>
                <a:path w="1219200" h="1123950">
                  <a:moveTo>
                    <a:pt x="1219200" y="247650"/>
                  </a:moveTo>
                  <a:lnTo>
                    <a:pt x="923925" y="247650"/>
                  </a:lnTo>
                </a:path>
                <a:path w="1219200" h="1123950">
                  <a:moveTo>
                    <a:pt x="923925" y="238125"/>
                  </a:moveTo>
                  <a:lnTo>
                    <a:pt x="952500" y="228600"/>
                  </a:lnTo>
                </a:path>
                <a:path w="1219200" h="1123950">
                  <a:moveTo>
                    <a:pt x="952500" y="228600"/>
                  </a:moveTo>
                  <a:lnTo>
                    <a:pt x="962025" y="219075"/>
                  </a:lnTo>
                </a:path>
                <a:path w="1219200" h="1123950">
                  <a:moveTo>
                    <a:pt x="962025" y="219075"/>
                  </a:moveTo>
                  <a:lnTo>
                    <a:pt x="962025" y="209550"/>
                  </a:lnTo>
                </a:path>
                <a:path w="1219200" h="1123950">
                  <a:moveTo>
                    <a:pt x="962025" y="209550"/>
                  </a:moveTo>
                  <a:lnTo>
                    <a:pt x="962025" y="200025"/>
                  </a:lnTo>
                </a:path>
                <a:path w="1219200" h="1123950">
                  <a:moveTo>
                    <a:pt x="1181100" y="152400"/>
                  </a:moveTo>
                  <a:lnTo>
                    <a:pt x="1181100" y="161925"/>
                  </a:lnTo>
                </a:path>
                <a:path w="1219200" h="1123950">
                  <a:moveTo>
                    <a:pt x="1181100" y="161925"/>
                  </a:moveTo>
                  <a:lnTo>
                    <a:pt x="1181100" y="171450"/>
                  </a:lnTo>
                </a:path>
                <a:path w="1219200" h="1123950">
                  <a:moveTo>
                    <a:pt x="1181100" y="171450"/>
                  </a:moveTo>
                  <a:lnTo>
                    <a:pt x="1190625" y="171450"/>
                  </a:lnTo>
                </a:path>
                <a:path w="1219200" h="1123950">
                  <a:moveTo>
                    <a:pt x="1190625" y="171450"/>
                  </a:moveTo>
                  <a:lnTo>
                    <a:pt x="1190625" y="180975"/>
                  </a:lnTo>
                </a:path>
                <a:path w="1219200" h="1123950">
                  <a:moveTo>
                    <a:pt x="1190625" y="180975"/>
                  </a:moveTo>
                  <a:lnTo>
                    <a:pt x="1219200" y="190500"/>
                  </a:lnTo>
                </a:path>
                <a:path w="1219200" h="1123950">
                  <a:moveTo>
                    <a:pt x="1219200" y="190500"/>
                  </a:moveTo>
                  <a:lnTo>
                    <a:pt x="1219200" y="200025"/>
                  </a:lnTo>
                </a:path>
                <a:path w="1219200" h="1123950">
                  <a:moveTo>
                    <a:pt x="1219200" y="200025"/>
                  </a:moveTo>
                  <a:lnTo>
                    <a:pt x="923925" y="200025"/>
                  </a:lnTo>
                </a:path>
                <a:path w="1219200" h="1123950">
                  <a:moveTo>
                    <a:pt x="923925" y="200025"/>
                  </a:moveTo>
                  <a:lnTo>
                    <a:pt x="923925" y="190500"/>
                  </a:lnTo>
                </a:path>
                <a:path w="1219200" h="1123950">
                  <a:moveTo>
                    <a:pt x="923925" y="190500"/>
                  </a:moveTo>
                  <a:lnTo>
                    <a:pt x="952500" y="180975"/>
                  </a:lnTo>
                </a:path>
                <a:path w="1219200" h="1123950">
                  <a:moveTo>
                    <a:pt x="952500" y="180975"/>
                  </a:moveTo>
                  <a:lnTo>
                    <a:pt x="952500" y="171450"/>
                  </a:lnTo>
                </a:path>
                <a:path w="1219200" h="1123950">
                  <a:moveTo>
                    <a:pt x="952500" y="171450"/>
                  </a:moveTo>
                  <a:lnTo>
                    <a:pt x="962025" y="171450"/>
                  </a:lnTo>
                </a:path>
                <a:path w="1219200" h="1123950">
                  <a:moveTo>
                    <a:pt x="962025" y="171450"/>
                  </a:moveTo>
                  <a:lnTo>
                    <a:pt x="962025" y="161925"/>
                  </a:lnTo>
                </a:path>
                <a:path w="1219200" h="1123950">
                  <a:moveTo>
                    <a:pt x="962025" y="161925"/>
                  </a:moveTo>
                  <a:lnTo>
                    <a:pt x="962025" y="152400"/>
                  </a:lnTo>
                </a:path>
                <a:path w="1219200" h="1123950">
                  <a:moveTo>
                    <a:pt x="1181100" y="95250"/>
                  </a:moveTo>
                  <a:lnTo>
                    <a:pt x="1181100" y="104775"/>
                  </a:lnTo>
                </a:path>
                <a:path w="1219200" h="1123950">
                  <a:moveTo>
                    <a:pt x="1181100" y="104775"/>
                  </a:moveTo>
                  <a:lnTo>
                    <a:pt x="1181100" y="114300"/>
                  </a:lnTo>
                </a:path>
                <a:path w="1219200" h="1123950">
                  <a:moveTo>
                    <a:pt x="1181100" y="114300"/>
                  </a:moveTo>
                  <a:lnTo>
                    <a:pt x="1181100" y="123825"/>
                  </a:lnTo>
                </a:path>
                <a:path w="1219200" h="1123950">
                  <a:moveTo>
                    <a:pt x="1181100" y="123825"/>
                  </a:moveTo>
                  <a:lnTo>
                    <a:pt x="1190625" y="123825"/>
                  </a:lnTo>
                </a:path>
                <a:path w="1219200" h="1123950">
                  <a:moveTo>
                    <a:pt x="1190625" y="123825"/>
                  </a:moveTo>
                  <a:lnTo>
                    <a:pt x="1219200" y="142875"/>
                  </a:lnTo>
                </a:path>
                <a:path w="1219200" h="1123950">
                  <a:moveTo>
                    <a:pt x="1219200" y="142875"/>
                  </a:moveTo>
                  <a:lnTo>
                    <a:pt x="1219200" y="152400"/>
                  </a:lnTo>
                </a:path>
                <a:path w="1219200" h="1123950">
                  <a:moveTo>
                    <a:pt x="1219200" y="152400"/>
                  </a:moveTo>
                  <a:lnTo>
                    <a:pt x="923925" y="152400"/>
                  </a:lnTo>
                </a:path>
                <a:path w="1219200" h="1123950">
                  <a:moveTo>
                    <a:pt x="923925" y="152400"/>
                  </a:moveTo>
                  <a:lnTo>
                    <a:pt x="923925" y="142875"/>
                  </a:lnTo>
                </a:path>
                <a:path w="1219200" h="1123950">
                  <a:moveTo>
                    <a:pt x="923925" y="142875"/>
                  </a:moveTo>
                  <a:lnTo>
                    <a:pt x="952500" y="123825"/>
                  </a:lnTo>
                </a:path>
                <a:path w="1219200" h="1123950">
                  <a:moveTo>
                    <a:pt x="952500" y="123825"/>
                  </a:moveTo>
                  <a:lnTo>
                    <a:pt x="962025" y="123825"/>
                  </a:lnTo>
                </a:path>
                <a:path w="1219200" h="1123950">
                  <a:moveTo>
                    <a:pt x="962025" y="123825"/>
                  </a:moveTo>
                  <a:lnTo>
                    <a:pt x="962025" y="114300"/>
                  </a:lnTo>
                </a:path>
                <a:path w="1219200" h="1123950">
                  <a:moveTo>
                    <a:pt x="962025" y="114300"/>
                  </a:moveTo>
                  <a:lnTo>
                    <a:pt x="962025" y="104775"/>
                  </a:lnTo>
                </a:path>
                <a:path w="1219200" h="1123950">
                  <a:moveTo>
                    <a:pt x="962025" y="104775"/>
                  </a:moveTo>
                  <a:lnTo>
                    <a:pt x="962025" y="95250"/>
                  </a:lnTo>
                </a:path>
                <a:path w="1219200" h="1123950">
                  <a:moveTo>
                    <a:pt x="1181100" y="47625"/>
                  </a:moveTo>
                  <a:lnTo>
                    <a:pt x="1181100" y="57150"/>
                  </a:lnTo>
                </a:path>
                <a:path w="1219200" h="1123950">
                  <a:moveTo>
                    <a:pt x="1181100" y="57150"/>
                  </a:moveTo>
                  <a:lnTo>
                    <a:pt x="1181100" y="66675"/>
                  </a:lnTo>
                </a:path>
                <a:path w="1219200" h="1123950">
                  <a:moveTo>
                    <a:pt x="1181100" y="66675"/>
                  </a:moveTo>
                  <a:lnTo>
                    <a:pt x="1190625" y="76200"/>
                  </a:lnTo>
                </a:path>
                <a:path w="1219200" h="1123950">
                  <a:moveTo>
                    <a:pt x="1190625" y="76200"/>
                  </a:moveTo>
                  <a:lnTo>
                    <a:pt x="1219200" y="85725"/>
                  </a:lnTo>
                </a:path>
                <a:path w="1219200" h="1123950">
                  <a:moveTo>
                    <a:pt x="1219200" y="85725"/>
                  </a:moveTo>
                  <a:lnTo>
                    <a:pt x="1219200" y="95250"/>
                  </a:lnTo>
                </a:path>
                <a:path w="1219200" h="1123950">
                  <a:moveTo>
                    <a:pt x="1219200" y="95250"/>
                  </a:moveTo>
                  <a:lnTo>
                    <a:pt x="923925" y="95250"/>
                  </a:lnTo>
                </a:path>
                <a:path w="1219200" h="1123950">
                  <a:moveTo>
                    <a:pt x="923925" y="95250"/>
                  </a:moveTo>
                  <a:lnTo>
                    <a:pt x="923925" y="85725"/>
                  </a:lnTo>
                </a:path>
                <a:path w="1219200" h="1123950">
                  <a:moveTo>
                    <a:pt x="923925" y="85725"/>
                  </a:moveTo>
                  <a:lnTo>
                    <a:pt x="952500" y="76200"/>
                  </a:lnTo>
                </a:path>
                <a:path w="1219200" h="1123950">
                  <a:moveTo>
                    <a:pt x="952500" y="76200"/>
                  </a:moveTo>
                  <a:lnTo>
                    <a:pt x="962025" y="66675"/>
                  </a:lnTo>
                </a:path>
                <a:path w="1219200" h="1123950">
                  <a:moveTo>
                    <a:pt x="962025" y="66675"/>
                  </a:moveTo>
                  <a:lnTo>
                    <a:pt x="962025" y="57150"/>
                  </a:lnTo>
                </a:path>
                <a:path w="1219200" h="1123950">
                  <a:moveTo>
                    <a:pt x="962025" y="57150"/>
                  </a:moveTo>
                  <a:lnTo>
                    <a:pt x="962025" y="47625"/>
                  </a:lnTo>
                </a:path>
                <a:path w="1219200" h="1123950">
                  <a:moveTo>
                    <a:pt x="1181100" y="0"/>
                  </a:moveTo>
                  <a:lnTo>
                    <a:pt x="1181100" y="9525"/>
                  </a:lnTo>
                </a:path>
                <a:path w="1219200" h="1123950">
                  <a:moveTo>
                    <a:pt x="1181100" y="9525"/>
                  </a:moveTo>
                  <a:lnTo>
                    <a:pt x="1181100" y="19050"/>
                  </a:lnTo>
                </a:path>
                <a:path w="1219200" h="1123950">
                  <a:moveTo>
                    <a:pt x="1181100" y="19050"/>
                  </a:moveTo>
                  <a:lnTo>
                    <a:pt x="1190625" y="19050"/>
                  </a:lnTo>
                </a:path>
                <a:path w="1219200" h="1123950">
                  <a:moveTo>
                    <a:pt x="1190625" y="19050"/>
                  </a:moveTo>
                  <a:lnTo>
                    <a:pt x="1190625" y="28575"/>
                  </a:lnTo>
                </a:path>
                <a:path w="1219200" h="1123950">
                  <a:moveTo>
                    <a:pt x="1190625" y="28575"/>
                  </a:moveTo>
                  <a:lnTo>
                    <a:pt x="1219200" y="38100"/>
                  </a:lnTo>
                </a:path>
                <a:path w="1219200" h="1123950">
                  <a:moveTo>
                    <a:pt x="1219200" y="38100"/>
                  </a:moveTo>
                  <a:lnTo>
                    <a:pt x="1219200" y="47625"/>
                  </a:lnTo>
                </a:path>
                <a:path w="1219200" h="1123950">
                  <a:moveTo>
                    <a:pt x="1219200" y="47625"/>
                  </a:moveTo>
                  <a:lnTo>
                    <a:pt x="923925" y="47625"/>
                  </a:lnTo>
                </a:path>
                <a:path w="1219200" h="1123950">
                  <a:moveTo>
                    <a:pt x="923925" y="47625"/>
                  </a:moveTo>
                  <a:lnTo>
                    <a:pt x="923925" y="38100"/>
                  </a:lnTo>
                </a:path>
                <a:path w="1219200" h="1123950">
                  <a:moveTo>
                    <a:pt x="923925" y="38100"/>
                  </a:moveTo>
                  <a:lnTo>
                    <a:pt x="952500" y="28575"/>
                  </a:lnTo>
                </a:path>
                <a:path w="1219200" h="1123950">
                  <a:moveTo>
                    <a:pt x="952500" y="28575"/>
                  </a:moveTo>
                  <a:lnTo>
                    <a:pt x="952500" y="19050"/>
                  </a:lnTo>
                </a:path>
                <a:path w="1219200" h="1123950">
                  <a:moveTo>
                    <a:pt x="952500" y="19050"/>
                  </a:moveTo>
                  <a:lnTo>
                    <a:pt x="962025" y="19050"/>
                  </a:lnTo>
                </a:path>
                <a:path w="1219200" h="1123950">
                  <a:moveTo>
                    <a:pt x="962025" y="19050"/>
                  </a:moveTo>
                  <a:lnTo>
                    <a:pt x="962025" y="9525"/>
                  </a:lnTo>
                </a:path>
                <a:path w="1219200" h="1123950">
                  <a:moveTo>
                    <a:pt x="962025" y="9525"/>
                  </a:moveTo>
                  <a:lnTo>
                    <a:pt x="962025" y="0"/>
                  </a:lnTo>
                </a:path>
                <a:path w="1219200" h="1123950">
                  <a:moveTo>
                    <a:pt x="142875" y="1123950"/>
                  </a:moveTo>
                  <a:lnTo>
                    <a:pt x="142875" y="1066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522662" y="34464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527425" y="334645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522662" y="33131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527425" y="32035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522662" y="31797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527425" y="307022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522662" y="30368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3527425" y="2936875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w="0"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522662" y="29035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3527425" y="279400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522662" y="27606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527425" y="266065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3522662" y="26273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3527425" y="25177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3522662" y="24939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3527425" y="238442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3522662" y="23510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3527425" y="2251075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w="0"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3522662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3527425" y="210820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857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3522662" y="207486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62"/>
                  </a:moveTo>
                  <a:lnTo>
                    <a:pt x="1394" y="1394"/>
                  </a:lnTo>
                  <a:lnTo>
                    <a:pt x="4762" y="0"/>
                  </a:lnTo>
                  <a:lnTo>
                    <a:pt x="8130" y="1394"/>
                  </a:lnTo>
                  <a:lnTo>
                    <a:pt x="9525" y="4762"/>
                  </a:lnTo>
                  <a:lnTo>
                    <a:pt x="8130" y="8130"/>
                  </a:lnTo>
                  <a:lnTo>
                    <a:pt x="4762" y="9525"/>
                  </a:lnTo>
                  <a:lnTo>
                    <a:pt x="1394" y="8130"/>
                  </a:lnTo>
                  <a:lnTo>
                    <a:pt x="0" y="4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603500" y="1841500"/>
              <a:ext cx="923925" cy="219075"/>
            </a:xfrm>
            <a:custGeom>
              <a:avLst/>
              <a:gdLst/>
              <a:ahLst/>
              <a:cxnLst/>
              <a:rect l="l" t="t" r="r" b="b"/>
              <a:pathLst>
                <a:path w="923925" h="219075">
                  <a:moveTo>
                    <a:pt x="923925" y="219075"/>
                  </a:moveTo>
                  <a:lnTo>
                    <a:pt x="923925" y="161925"/>
                  </a:lnTo>
                </a:path>
                <a:path w="923925" h="219075">
                  <a:moveTo>
                    <a:pt x="9239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593975" y="183197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  <a:lnTo>
                    <a:pt x="190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603500" y="18415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603500" y="1793875"/>
              <a:ext cx="0" cy="200025"/>
            </a:xfrm>
            <a:custGeom>
              <a:avLst/>
              <a:gdLst/>
              <a:ahLst/>
              <a:cxnLst/>
              <a:rect l="l" t="t" r="r" b="b"/>
              <a:pathLst>
                <a:path w="0" h="200025">
                  <a:moveTo>
                    <a:pt x="0" y="20002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3517900" y="1831975"/>
              <a:ext cx="933450" cy="19050"/>
            </a:xfrm>
            <a:custGeom>
              <a:avLst/>
              <a:gdLst/>
              <a:ahLst/>
              <a:cxnLst/>
              <a:rect l="l" t="t" r="r" b="b"/>
              <a:pathLst>
                <a:path w="933450" h="19050">
                  <a:moveTo>
                    <a:pt x="0" y="19050"/>
                  </a:moveTo>
                  <a:lnTo>
                    <a:pt x="19050" y="0"/>
                  </a:lnTo>
                  <a:lnTo>
                    <a:pt x="0" y="19050"/>
                  </a:lnTo>
                </a:path>
                <a:path w="933450" h="19050">
                  <a:moveTo>
                    <a:pt x="933450" y="9525"/>
                  </a:moveTo>
                  <a:lnTo>
                    <a:pt x="9525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4441825" y="1831974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4441825" y="1831975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0" y="19050"/>
                  </a:moveTo>
                  <a:lnTo>
                    <a:pt x="9525" y="19050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3527425" y="184149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517900" y="1746250"/>
              <a:ext cx="942975" cy="238125"/>
            </a:xfrm>
            <a:custGeom>
              <a:avLst/>
              <a:gdLst/>
              <a:ahLst/>
              <a:cxnLst/>
              <a:rect l="l" t="t" r="r" b="b"/>
              <a:pathLst>
                <a:path w="942975" h="238125">
                  <a:moveTo>
                    <a:pt x="19050" y="85725"/>
                  </a:moveTo>
                  <a:lnTo>
                    <a:pt x="0" y="104775"/>
                  </a:lnTo>
                  <a:lnTo>
                    <a:pt x="19050" y="85725"/>
                  </a:lnTo>
                </a:path>
                <a:path w="942975" h="238125">
                  <a:moveTo>
                    <a:pt x="9525" y="238125"/>
                  </a:moveTo>
                  <a:lnTo>
                    <a:pt x="9525" y="47625"/>
                  </a:lnTo>
                </a:path>
                <a:path w="942975" h="238125">
                  <a:moveTo>
                    <a:pt x="933450" y="238125"/>
                  </a:moveTo>
                  <a:lnTo>
                    <a:pt x="933450" y="47625"/>
                  </a:lnTo>
                  <a:lnTo>
                    <a:pt x="942975" y="47625"/>
                  </a:lnTo>
                </a:path>
                <a:path w="942975" h="238125">
                  <a:moveTo>
                    <a:pt x="342900" y="9525"/>
                  </a:moveTo>
                  <a:lnTo>
                    <a:pt x="352425" y="9525"/>
                  </a:lnTo>
                  <a:lnTo>
                    <a:pt x="361950" y="0"/>
                  </a:lnTo>
                  <a:lnTo>
                    <a:pt x="361950" y="666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08425" y="1731962"/>
              <a:ext cx="176212" cy="85725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2936875" y="17462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9525" h="66675">
                  <a:moveTo>
                    <a:pt x="0" y="9525"/>
                  </a:moveTo>
                  <a:lnTo>
                    <a:pt x="9525" y="0"/>
                  </a:lnTo>
                  <a:lnTo>
                    <a:pt x="9525" y="666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84500" y="1731962"/>
              <a:ext cx="176212" cy="85725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1203325" y="2413000"/>
              <a:ext cx="3057525" cy="1724025"/>
            </a:xfrm>
            <a:custGeom>
              <a:avLst/>
              <a:gdLst/>
              <a:ahLst/>
              <a:cxnLst/>
              <a:rect l="l" t="t" r="r" b="b"/>
              <a:pathLst>
                <a:path w="3057525" h="1724025">
                  <a:moveTo>
                    <a:pt x="1228725" y="0"/>
                  </a:moveTo>
                  <a:lnTo>
                    <a:pt x="0" y="247650"/>
                  </a:lnTo>
                </a:path>
                <a:path w="3057525" h="1724025">
                  <a:moveTo>
                    <a:pt x="2124075" y="0"/>
                  </a:moveTo>
                  <a:lnTo>
                    <a:pt x="0" y="247650"/>
                  </a:lnTo>
                </a:path>
                <a:path w="3057525" h="1724025">
                  <a:moveTo>
                    <a:pt x="3057525" y="104775"/>
                  </a:moveTo>
                  <a:lnTo>
                    <a:pt x="38100" y="247650"/>
                  </a:lnTo>
                </a:path>
                <a:path w="3057525" h="1724025">
                  <a:moveTo>
                    <a:pt x="2228850" y="1581150"/>
                  </a:moveTo>
                  <a:lnTo>
                    <a:pt x="1009650" y="17240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5" name="object 105"/>
          <p:cNvGrpSpPr/>
          <p:nvPr/>
        </p:nvGrpSpPr>
        <p:grpSpPr>
          <a:xfrm>
            <a:off x="4813300" y="2046287"/>
            <a:ext cx="1685925" cy="4324350"/>
            <a:chOff x="4813300" y="2046287"/>
            <a:chExt cx="1685925" cy="4324350"/>
          </a:xfrm>
        </p:grpSpPr>
        <p:sp>
          <p:nvSpPr>
            <p:cNvPr id="106" name="object 106"/>
            <p:cNvSpPr/>
            <p:nvPr/>
          </p:nvSpPr>
          <p:spPr>
            <a:xfrm>
              <a:off x="4813300" y="2051050"/>
              <a:ext cx="1238250" cy="4314825"/>
            </a:xfrm>
            <a:custGeom>
              <a:avLst/>
              <a:gdLst/>
              <a:ahLst/>
              <a:cxnLst/>
              <a:rect l="l" t="t" r="r" b="b"/>
              <a:pathLst>
                <a:path w="1238250" h="4314825">
                  <a:moveTo>
                    <a:pt x="523875" y="4248150"/>
                  </a:moveTo>
                  <a:lnTo>
                    <a:pt x="523875" y="2419350"/>
                  </a:lnTo>
                </a:path>
                <a:path w="1238250" h="4314825">
                  <a:moveTo>
                    <a:pt x="542925" y="4248150"/>
                  </a:moveTo>
                  <a:lnTo>
                    <a:pt x="542925" y="2419350"/>
                  </a:lnTo>
                </a:path>
                <a:path w="1238250" h="4314825">
                  <a:moveTo>
                    <a:pt x="495300" y="2447925"/>
                  </a:moveTo>
                  <a:lnTo>
                    <a:pt x="495300" y="2400300"/>
                  </a:lnTo>
                </a:path>
                <a:path w="1238250" h="4314825">
                  <a:moveTo>
                    <a:pt x="742950" y="4248150"/>
                  </a:moveTo>
                  <a:lnTo>
                    <a:pt x="742950" y="2419350"/>
                  </a:lnTo>
                </a:path>
                <a:path w="1238250" h="4314825">
                  <a:moveTo>
                    <a:pt x="752475" y="4248150"/>
                  </a:moveTo>
                  <a:lnTo>
                    <a:pt x="752475" y="2419350"/>
                  </a:lnTo>
                </a:path>
                <a:path w="1238250" h="4314825">
                  <a:moveTo>
                    <a:pt x="790575" y="2447925"/>
                  </a:moveTo>
                  <a:lnTo>
                    <a:pt x="790575" y="2400300"/>
                  </a:lnTo>
                </a:path>
                <a:path w="1238250" h="4314825">
                  <a:moveTo>
                    <a:pt x="838200" y="2409825"/>
                  </a:moveTo>
                  <a:lnTo>
                    <a:pt x="447675" y="2409825"/>
                  </a:lnTo>
                </a:path>
                <a:path w="1238250" h="4314825">
                  <a:moveTo>
                    <a:pt x="447675" y="2419350"/>
                  </a:moveTo>
                  <a:lnTo>
                    <a:pt x="447675" y="2409825"/>
                  </a:lnTo>
                </a:path>
                <a:path w="1238250" h="4314825">
                  <a:moveTo>
                    <a:pt x="838200" y="2419350"/>
                  </a:moveTo>
                  <a:lnTo>
                    <a:pt x="838200" y="2409825"/>
                  </a:lnTo>
                </a:path>
                <a:path w="1238250" h="4314825">
                  <a:moveTo>
                    <a:pt x="838200" y="2419350"/>
                  </a:moveTo>
                  <a:lnTo>
                    <a:pt x="447675" y="2419350"/>
                  </a:lnTo>
                </a:path>
                <a:path w="1238250" h="4314825">
                  <a:moveTo>
                    <a:pt x="438150" y="4248150"/>
                  </a:moveTo>
                  <a:lnTo>
                    <a:pt x="438150" y="4267200"/>
                  </a:lnTo>
                </a:path>
                <a:path w="1238250" h="4314825">
                  <a:moveTo>
                    <a:pt x="847725" y="4248150"/>
                  </a:moveTo>
                  <a:lnTo>
                    <a:pt x="847725" y="4267200"/>
                  </a:lnTo>
                </a:path>
                <a:path w="1238250" h="4314825">
                  <a:moveTo>
                    <a:pt x="904875" y="4314825"/>
                  </a:moveTo>
                  <a:lnTo>
                    <a:pt x="0" y="4314825"/>
                  </a:lnTo>
                </a:path>
                <a:path w="1238250" h="4314825">
                  <a:moveTo>
                    <a:pt x="904875" y="4314825"/>
                  </a:moveTo>
                  <a:lnTo>
                    <a:pt x="1238250" y="4314825"/>
                  </a:lnTo>
                </a:path>
                <a:path w="1238250" h="4314825">
                  <a:moveTo>
                    <a:pt x="371475" y="4314825"/>
                  </a:moveTo>
                  <a:lnTo>
                    <a:pt x="371475" y="4267200"/>
                  </a:lnTo>
                  <a:lnTo>
                    <a:pt x="381000" y="4267200"/>
                  </a:lnTo>
                </a:path>
                <a:path w="1238250" h="4314825">
                  <a:moveTo>
                    <a:pt x="904875" y="4314825"/>
                  </a:moveTo>
                  <a:lnTo>
                    <a:pt x="904875" y="4267200"/>
                  </a:lnTo>
                </a:path>
                <a:path w="1238250" h="4314825">
                  <a:moveTo>
                    <a:pt x="847725" y="4248150"/>
                  </a:moveTo>
                  <a:lnTo>
                    <a:pt x="438150" y="4248150"/>
                  </a:lnTo>
                </a:path>
                <a:path w="1238250" h="4314825">
                  <a:moveTo>
                    <a:pt x="904875" y="4267200"/>
                  </a:moveTo>
                  <a:lnTo>
                    <a:pt x="371475" y="4267200"/>
                  </a:lnTo>
                  <a:lnTo>
                    <a:pt x="381000" y="4267200"/>
                  </a:lnTo>
                </a:path>
                <a:path w="1238250" h="4314825">
                  <a:moveTo>
                    <a:pt x="714375" y="3648075"/>
                  </a:moveTo>
                  <a:lnTo>
                    <a:pt x="657225" y="3648075"/>
                  </a:lnTo>
                </a:path>
                <a:path w="1238250" h="4314825">
                  <a:moveTo>
                    <a:pt x="723900" y="3648075"/>
                  </a:moveTo>
                  <a:lnTo>
                    <a:pt x="733425" y="3648075"/>
                  </a:lnTo>
                </a:path>
                <a:path w="1238250" h="4314825">
                  <a:moveTo>
                    <a:pt x="714375" y="3638550"/>
                  </a:moveTo>
                  <a:lnTo>
                    <a:pt x="714375" y="3657600"/>
                  </a:lnTo>
                </a:path>
                <a:path w="1238250" h="4314825">
                  <a:moveTo>
                    <a:pt x="714375" y="3638550"/>
                  </a:moveTo>
                  <a:lnTo>
                    <a:pt x="714375" y="3657600"/>
                  </a:lnTo>
                  <a:lnTo>
                    <a:pt x="723900" y="3657600"/>
                  </a:lnTo>
                </a:path>
                <a:path w="1238250" h="4314825">
                  <a:moveTo>
                    <a:pt x="714375" y="3638550"/>
                  </a:moveTo>
                  <a:lnTo>
                    <a:pt x="714375" y="3657600"/>
                  </a:lnTo>
                </a:path>
                <a:path w="1238250" h="4314825">
                  <a:moveTo>
                    <a:pt x="714375" y="3638550"/>
                  </a:moveTo>
                  <a:lnTo>
                    <a:pt x="723900" y="3638550"/>
                  </a:lnTo>
                </a:path>
                <a:path w="1238250" h="4314825">
                  <a:moveTo>
                    <a:pt x="714375" y="3657600"/>
                  </a:moveTo>
                  <a:lnTo>
                    <a:pt x="723900" y="3657600"/>
                  </a:lnTo>
                </a:path>
                <a:path w="1238250" h="4314825">
                  <a:moveTo>
                    <a:pt x="723900" y="3648075"/>
                  </a:moveTo>
                  <a:lnTo>
                    <a:pt x="714375" y="3657600"/>
                  </a:lnTo>
                  <a:lnTo>
                    <a:pt x="723900" y="3657600"/>
                  </a:lnTo>
                </a:path>
                <a:path w="1238250" h="4314825">
                  <a:moveTo>
                    <a:pt x="714375" y="3638550"/>
                  </a:moveTo>
                  <a:lnTo>
                    <a:pt x="714375" y="3657600"/>
                  </a:lnTo>
                  <a:lnTo>
                    <a:pt x="723900" y="3657600"/>
                  </a:lnTo>
                </a:path>
                <a:path w="1238250" h="4314825">
                  <a:moveTo>
                    <a:pt x="723900" y="3638550"/>
                  </a:moveTo>
                  <a:lnTo>
                    <a:pt x="714375" y="3638550"/>
                  </a:lnTo>
                  <a:lnTo>
                    <a:pt x="723900" y="3648075"/>
                  </a:lnTo>
                </a:path>
                <a:path w="1238250" h="4314825">
                  <a:moveTo>
                    <a:pt x="723900" y="3638550"/>
                  </a:moveTo>
                  <a:lnTo>
                    <a:pt x="723900" y="3657600"/>
                  </a:lnTo>
                </a:path>
                <a:path w="1238250" h="4314825">
                  <a:moveTo>
                    <a:pt x="723900" y="3657600"/>
                  </a:moveTo>
                  <a:lnTo>
                    <a:pt x="723900" y="3648075"/>
                  </a:lnTo>
                </a:path>
                <a:path w="1238250" h="4314825">
                  <a:moveTo>
                    <a:pt x="723900" y="3648075"/>
                  </a:moveTo>
                  <a:lnTo>
                    <a:pt x="723900" y="3638550"/>
                  </a:lnTo>
                </a:path>
                <a:path w="1238250" h="4314825">
                  <a:moveTo>
                    <a:pt x="733425" y="3648075"/>
                  </a:moveTo>
                  <a:lnTo>
                    <a:pt x="723900" y="3648075"/>
                  </a:lnTo>
                </a:path>
                <a:path w="1238250" h="4314825">
                  <a:moveTo>
                    <a:pt x="657225" y="3648075"/>
                  </a:moveTo>
                  <a:lnTo>
                    <a:pt x="714375" y="3648075"/>
                  </a:lnTo>
                </a:path>
                <a:path w="1238250" h="4314825">
                  <a:moveTo>
                    <a:pt x="657225" y="3648075"/>
                  </a:moveTo>
                  <a:lnTo>
                    <a:pt x="647700" y="3648075"/>
                  </a:lnTo>
                  <a:lnTo>
                    <a:pt x="657225" y="3648075"/>
                  </a:lnTo>
                </a:path>
                <a:path w="1238250" h="4314825">
                  <a:moveTo>
                    <a:pt x="723900" y="3028950"/>
                  </a:moveTo>
                  <a:lnTo>
                    <a:pt x="723900" y="3038475"/>
                  </a:lnTo>
                </a:path>
                <a:path w="1238250" h="4314825">
                  <a:moveTo>
                    <a:pt x="723900" y="3028950"/>
                  </a:moveTo>
                  <a:lnTo>
                    <a:pt x="714375" y="3038475"/>
                  </a:lnTo>
                  <a:lnTo>
                    <a:pt x="723900" y="3038475"/>
                  </a:lnTo>
                </a:path>
                <a:path w="1238250" h="4314825">
                  <a:moveTo>
                    <a:pt x="723900" y="3019425"/>
                  </a:moveTo>
                  <a:lnTo>
                    <a:pt x="714375" y="3019425"/>
                  </a:lnTo>
                  <a:lnTo>
                    <a:pt x="723900" y="3028950"/>
                  </a:lnTo>
                </a:path>
                <a:path w="1238250" h="4314825">
                  <a:moveTo>
                    <a:pt x="714375" y="3038475"/>
                  </a:moveTo>
                  <a:lnTo>
                    <a:pt x="657225" y="3038475"/>
                  </a:lnTo>
                </a:path>
                <a:path w="1238250" h="4314825">
                  <a:moveTo>
                    <a:pt x="657225" y="3028950"/>
                  </a:moveTo>
                  <a:lnTo>
                    <a:pt x="714375" y="3028950"/>
                  </a:lnTo>
                </a:path>
                <a:path w="1238250" h="4314825">
                  <a:moveTo>
                    <a:pt x="657225" y="3028950"/>
                  </a:moveTo>
                  <a:lnTo>
                    <a:pt x="647700" y="3028950"/>
                  </a:lnTo>
                  <a:lnTo>
                    <a:pt x="657225" y="3028950"/>
                  </a:lnTo>
                  <a:lnTo>
                    <a:pt x="657225" y="3038475"/>
                  </a:lnTo>
                </a:path>
                <a:path w="1238250" h="4314825">
                  <a:moveTo>
                    <a:pt x="714375" y="3019425"/>
                  </a:moveTo>
                  <a:lnTo>
                    <a:pt x="723900" y="3019425"/>
                  </a:lnTo>
                </a:path>
                <a:path w="1238250" h="4314825">
                  <a:moveTo>
                    <a:pt x="714375" y="3019425"/>
                  </a:moveTo>
                  <a:lnTo>
                    <a:pt x="714375" y="3038475"/>
                  </a:lnTo>
                  <a:lnTo>
                    <a:pt x="723900" y="3038475"/>
                  </a:lnTo>
                </a:path>
                <a:path w="1238250" h="4314825">
                  <a:moveTo>
                    <a:pt x="714375" y="3038475"/>
                  </a:moveTo>
                  <a:lnTo>
                    <a:pt x="723900" y="3038475"/>
                  </a:lnTo>
                </a:path>
                <a:path w="1238250" h="4314825">
                  <a:moveTo>
                    <a:pt x="714375" y="3019425"/>
                  </a:moveTo>
                  <a:lnTo>
                    <a:pt x="714375" y="3038475"/>
                  </a:lnTo>
                </a:path>
                <a:path w="1238250" h="4314825">
                  <a:moveTo>
                    <a:pt x="714375" y="3019425"/>
                  </a:moveTo>
                  <a:lnTo>
                    <a:pt x="714375" y="3038475"/>
                  </a:lnTo>
                  <a:lnTo>
                    <a:pt x="723900" y="3038475"/>
                  </a:lnTo>
                </a:path>
                <a:path w="1238250" h="4314825">
                  <a:moveTo>
                    <a:pt x="714375" y="3019425"/>
                  </a:moveTo>
                  <a:lnTo>
                    <a:pt x="714375" y="3038475"/>
                  </a:lnTo>
                </a:path>
                <a:path w="1238250" h="4314825">
                  <a:moveTo>
                    <a:pt x="733425" y="3038475"/>
                  </a:moveTo>
                  <a:lnTo>
                    <a:pt x="723900" y="3038475"/>
                  </a:lnTo>
                </a:path>
                <a:path w="1238250" h="4314825">
                  <a:moveTo>
                    <a:pt x="723900" y="3038475"/>
                  </a:moveTo>
                  <a:lnTo>
                    <a:pt x="723900" y="3028950"/>
                  </a:lnTo>
                </a:path>
                <a:path w="1238250" h="4314825">
                  <a:moveTo>
                    <a:pt x="723900" y="3019425"/>
                  </a:moveTo>
                  <a:lnTo>
                    <a:pt x="723900" y="3038475"/>
                  </a:lnTo>
                </a:path>
                <a:path w="1238250" h="4314825">
                  <a:moveTo>
                    <a:pt x="723900" y="3028950"/>
                  </a:moveTo>
                  <a:lnTo>
                    <a:pt x="733425" y="3028950"/>
                  </a:lnTo>
                </a:path>
                <a:path w="1238250" h="4314825">
                  <a:moveTo>
                    <a:pt x="733425" y="3028950"/>
                  </a:moveTo>
                  <a:lnTo>
                    <a:pt x="733425" y="3038475"/>
                  </a:lnTo>
                </a:path>
                <a:path w="1238250" h="4314825">
                  <a:moveTo>
                    <a:pt x="723900" y="3028950"/>
                  </a:moveTo>
                  <a:lnTo>
                    <a:pt x="723900" y="3019425"/>
                  </a:lnTo>
                </a:path>
                <a:path w="1238250" h="4314825">
                  <a:moveTo>
                    <a:pt x="847725" y="1724025"/>
                  </a:moveTo>
                  <a:lnTo>
                    <a:pt x="847725" y="2371725"/>
                  </a:lnTo>
                </a:path>
                <a:path w="1238250" h="4314825">
                  <a:moveTo>
                    <a:pt x="457200" y="1695450"/>
                  </a:moveTo>
                  <a:lnTo>
                    <a:pt x="457200" y="2409825"/>
                  </a:lnTo>
                </a:path>
                <a:path w="1238250" h="4314825">
                  <a:moveTo>
                    <a:pt x="819150" y="1695450"/>
                  </a:moveTo>
                  <a:lnTo>
                    <a:pt x="819150" y="2409825"/>
                  </a:lnTo>
                </a:path>
                <a:path w="1238250" h="4314825">
                  <a:moveTo>
                    <a:pt x="819150" y="2409825"/>
                  </a:moveTo>
                  <a:lnTo>
                    <a:pt x="457200" y="2409825"/>
                  </a:lnTo>
                </a:path>
                <a:path w="1238250" h="4314825">
                  <a:moveTo>
                    <a:pt x="847725" y="2371725"/>
                  </a:moveTo>
                  <a:lnTo>
                    <a:pt x="819150" y="2371725"/>
                  </a:lnTo>
                </a:path>
                <a:path w="1238250" h="4314825">
                  <a:moveTo>
                    <a:pt x="819150" y="1695450"/>
                  </a:moveTo>
                  <a:lnTo>
                    <a:pt x="466725" y="1695450"/>
                  </a:lnTo>
                </a:path>
                <a:path w="1238250" h="4314825">
                  <a:moveTo>
                    <a:pt x="819150" y="1457325"/>
                  </a:moveTo>
                  <a:lnTo>
                    <a:pt x="457200" y="1457325"/>
                  </a:lnTo>
                </a:path>
                <a:path w="1238250" h="4314825">
                  <a:moveTo>
                    <a:pt x="781050" y="1457325"/>
                  </a:moveTo>
                  <a:lnTo>
                    <a:pt x="495300" y="1457325"/>
                  </a:lnTo>
                </a:path>
                <a:path w="1238250" h="4314825">
                  <a:moveTo>
                    <a:pt x="819150" y="1447800"/>
                  </a:moveTo>
                  <a:lnTo>
                    <a:pt x="457200" y="1447800"/>
                  </a:lnTo>
                </a:path>
                <a:path w="1238250" h="4314825">
                  <a:moveTo>
                    <a:pt x="781050" y="1428750"/>
                  </a:moveTo>
                  <a:lnTo>
                    <a:pt x="495300" y="1428750"/>
                  </a:lnTo>
                </a:path>
                <a:path w="1238250" h="4314825">
                  <a:moveTo>
                    <a:pt x="762000" y="1362075"/>
                  </a:moveTo>
                  <a:lnTo>
                    <a:pt x="523875" y="1362075"/>
                  </a:lnTo>
                </a:path>
                <a:path w="1238250" h="4314825">
                  <a:moveTo>
                    <a:pt x="704850" y="1428750"/>
                  </a:moveTo>
                  <a:lnTo>
                    <a:pt x="685800" y="1371600"/>
                  </a:lnTo>
                </a:path>
                <a:path w="1238250" h="4314825">
                  <a:moveTo>
                    <a:pt x="733425" y="1371600"/>
                  </a:moveTo>
                  <a:lnTo>
                    <a:pt x="685800" y="1371600"/>
                  </a:lnTo>
                </a:path>
                <a:path w="1238250" h="4314825">
                  <a:moveTo>
                    <a:pt x="819150" y="1466850"/>
                  </a:moveTo>
                  <a:lnTo>
                    <a:pt x="819150" y="1695450"/>
                  </a:lnTo>
                </a:path>
                <a:path w="1238250" h="4314825">
                  <a:moveTo>
                    <a:pt x="857250" y="2047875"/>
                  </a:moveTo>
                  <a:lnTo>
                    <a:pt x="885825" y="2047875"/>
                  </a:lnTo>
                </a:path>
                <a:path w="1238250" h="4314825">
                  <a:moveTo>
                    <a:pt x="857250" y="2057400"/>
                  </a:moveTo>
                  <a:lnTo>
                    <a:pt x="885825" y="2057400"/>
                  </a:lnTo>
                </a:path>
                <a:path w="1238250" h="4314825">
                  <a:moveTo>
                    <a:pt x="895350" y="2009775"/>
                  </a:moveTo>
                  <a:lnTo>
                    <a:pt x="895350" y="2095500"/>
                  </a:lnTo>
                </a:path>
                <a:path w="1238250" h="4314825">
                  <a:moveTo>
                    <a:pt x="885825" y="2009775"/>
                  </a:moveTo>
                  <a:lnTo>
                    <a:pt x="885825" y="2095500"/>
                  </a:lnTo>
                </a:path>
                <a:path w="1238250" h="4314825">
                  <a:moveTo>
                    <a:pt x="885825" y="2095500"/>
                  </a:moveTo>
                  <a:lnTo>
                    <a:pt x="895350" y="2095500"/>
                  </a:lnTo>
                </a:path>
                <a:path w="1238250" h="4314825">
                  <a:moveTo>
                    <a:pt x="885825" y="2009775"/>
                  </a:moveTo>
                  <a:lnTo>
                    <a:pt x="895350" y="2009775"/>
                  </a:lnTo>
                </a:path>
                <a:path w="1238250" h="4314825">
                  <a:moveTo>
                    <a:pt x="857250" y="2057400"/>
                  </a:moveTo>
                  <a:lnTo>
                    <a:pt x="847725" y="2066925"/>
                  </a:lnTo>
                </a:path>
                <a:path w="1238250" h="4314825">
                  <a:moveTo>
                    <a:pt x="857250" y="2047875"/>
                  </a:moveTo>
                  <a:lnTo>
                    <a:pt x="847725" y="2038350"/>
                  </a:lnTo>
                </a:path>
                <a:path w="1238250" h="4314825">
                  <a:moveTo>
                    <a:pt x="857250" y="2047875"/>
                  </a:moveTo>
                  <a:lnTo>
                    <a:pt x="857250" y="2057400"/>
                  </a:lnTo>
                </a:path>
                <a:path w="1238250" h="4314825">
                  <a:moveTo>
                    <a:pt x="847725" y="1724025"/>
                  </a:moveTo>
                  <a:lnTo>
                    <a:pt x="819150" y="1724025"/>
                  </a:lnTo>
                </a:path>
                <a:path w="1238250" h="4314825">
                  <a:moveTo>
                    <a:pt x="714375" y="1304925"/>
                  </a:moveTo>
                  <a:lnTo>
                    <a:pt x="571500" y="1304925"/>
                  </a:lnTo>
                </a:path>
                <a:path w="1238250" h="4314825">
                  <a:moveTo>
                    <a:pt x="714375" y="1257300"/>
                  </a:moveTo>
                  <a:lnTo>
                    <a:pt x="571500" y="1257300"/>
                  </a:lnTo>
                </a:path>
                <a:path w="1238250" h="4314825">
                  <a:moveTo>
                    <a:pt x="723900" y="1323975"/>
                  </a:moveTo>
                  <a:lnTo>
                    <a:pt x="723900" y="1362075"/>
                  </a:lnTo>
                </a:path>
                <a:path w="1238250" h="4314825">
                  <a:moveTo>
                    <a:pt x="781050" y="1428750"/>
                  </a:moveTo>
                  <a:lnTo>
                    <a:pt x="762000" y="1362075"/>
                  </a:lnTo>
                </a:path>
                <a:path w="1238250" h="4314825">
                  <a:moveTo>
                    <a:pt x="819150" y="1466850"/>
                  </a:moveTo>
                  <a:lnTo>
                    <a:pt x="819150" y="1457325"/>
                  </a:lnTo>
                </a:path>
                <a:path w="1238250" h="4314825">
                  <a:moveTo>
                    <a:pt x="819150" y="1457325"/>
                  </a:moveTo>
                  <a:lnTo>
                    <a:pt x="819150" y="1447800"/>
                  </a:lnTo>
                </a:path>
                <a:path w="1238250" h="4314825">
                  <a:moveTo>
                    <a:pt x="781050" y="1428750"/>
                  </a:moveTo>
                  <a:lnTo>
                    <a:pt x="781050" y="1447800"/>
                  </a:lnTo>
                </a:path>
                <a:path w="1238250" h="4314825">
                  <a:moveTo>
                    <a:pt x="762000" y="1371600"/>
                  </a:moveTo>
                  <a:lnTo>
                    <a:pt x="733425" y="1371600"/>
                  </a:lnTo>
                  <a:lnTo>
                    <a:pt x="742950" y="1371600"/>
                  </a:lnTo>
                </a:path>
                <a:path w="1238250" h="4314825">
                  <a:moveTo>
                    <a:pt x="742950" y="1428750"/>
                  </a:moveTo>
                  <a:lnTo>
                    <a:pt x="733425" y="1371600"/>
                  </a:lnTo>
                </a:path>
                <a:path w="1238250" h="4314825">
                  <a:moveTo>
                    <a:pt x="752475" y="1428750"/>
                  </a:moveTo>
                  <a:lnTo>
                    <a:pt x="733425" y="1371600"/>
                  </a:lnTo>
                </a:path>
                <a:path w="1238250" h="4314825">
                  <a:moveTo>
                    <a:pt x="457200" y="1466850"/>
                  </a:moveTo>
                  <a:lnTo>
                    <a:pt x="457200" y="1695450"/>
                  </a:lnTo>
                </a:path>
                <a:path w="1238250" h="4314825">
                  <a:moveTo>
                    <a:pt x="457200" y="1695450"/>
                  </a:moveTo>
                  <a:lnTo>
                    <a:pt x="466725" y="1695450"/>
                  </a:lnTo>
                </a:path>
                <a:path w="1238250" h="4314825">
                  <a:moveTo>
                    <a:pt x="533400" y="1428750"/>
                  </a:moveTo>
                  <a:lnTo>
                    <a:pt x="552450" y="1371600"/>
                  </a:lnTo>
                </a:path>
                <a:path w="1238250" h="4314825">
                  <a:moveTo>
                    <a:pt x="561975" y="1323975"/>
                  </a:moveTo>
                  <a:lnTo>
                    <a:pt x="561975" y="1362075"/>
                  </a:lnTo>
                </a:path>
                <a:path w="1238250" h="4314825">
                  <a:moveTo>
                    <a:pt x="638175" y="1371600"/>
                  </a:moveTo>
                  <a:lnTo>
                    <a:pt x="600075" y="1371600"/>
                  </a:lnTo>
                </a:path>
                <a:path w="1238250" h="4314825">
                  <a:moveTo>
                    <a:pt x="695325" y="1428750"/>
                  </a:moveTo>
                  <a:lnTo>
                    <a:pt x="676275" y="1371600"/>
                  </a:lnTo>
                </a:path>
                <a:path w="1238250" h="4314825">
                  <a:moveTo>
                    <a:pt x="647700" y="1371600"/>
                  </a:moveTo>
                  <a:lnTo>
                    <a:pt x="647700" y="1428750"/>
                  </a:lnTo>
                </a:path>
                <a:path w="1238250" h="4314825">
                  <a:moveTo>
                    <a:pt x="638175" y="1371600"/>
                  </a:moveTo>
                  <a:lnTo>
                    <a:pt x="638175" y="1428750"/>
                  </a:lnTo>
                </a:path>
                <a:path w="1238250" h="4314825">
                  <a:moveTo>
                    <a:pt x="676275" y="1371600"/>
                  </a:moveTo>
                  <a:lnTo>
                    <a:pt x="647700" y="1371600"/>
                  </a:lnTo>
                </a:path>
                <a:path w="1238250" h="4314825">
                  <a:moveTo>
                    <a:pt x="590550" y="1428750"/>
                  </a:moveTo>
                  <a:lnTo>
                    <a:pt x="600075" y="1371600"/>
                  </a:lnTo>
                </a:path>
                <a:path w="1238250" h="4314825">
                  <a:moveTo>
                    <a:pt x="581025" y="1428750"/>
                  </a:moveTo>
                  <a:lnTo>
                    <a:pt x="590550" y="1371600"/>
                  </a:lnTo>
                </a:path>
                <a:path w="1238250" h="4314825">
                  <a:moveTo>
                    <a:pt x="590550" y="1371600"/>
                  </a:moveTo>
                  <a:lnTo>
                    <a:pt x="552450" y="1371600"/>
                  </a:lnTo>
                </a:path>
                <a:path w="1238250" h="4314825">
                  <a:moveTo>
                    <a:pt x="495300" y="1428750"/>
                  </a:moveTo>
                  <a:lnTo>
                    <a:pt x="495300" y="1447800"/>
                  </a:lnTo>
                </a:path>
                <a:path w="1238250" h="4314825">
                  <a:moveTo>
                    <a:pt x="495300" y="1428750"/>
                  </a:moveTo>
                  <a:lnTo>
                    <a:pt x="523875" y="1362075"/>
                  </a:lnTo>
                </a:path>
                <a:path w="1238250" h="4314825">
                  <a:moveTo>
                    <a:pt x="523875" y="1428750"/>
                  </a:moveTo>
                  <a:lnTo>
                    <a:pt x="542925" y="1371600"/>
                  </a:lnTo>
                </a:path>
                <a:path w="1238250" h="4314825">
                  <a:moveTo>
                    <a:pt x="542925" y="1371600"/>
                  </a:moveTo>
                  <a:lnTo>
                    <a:pt x="523875" y="1371600"/>
                  </a:lnTo>
                </a:path>
                <a:path w="1238250" h="4314825">
                  <a:moveTo>
                    <a:pt x="466725" y="1457325"/>
                  </a:moveTo>
                  <a:lnTo>
                    <a:pt x="457200" y="1457325"/>
                  </a:lnTo>
                  <a:lnTo>
                    <a:pt x="457200" y="1466850"/>
                  </a:lnTo>
                </a:path>
                <a:path w="1238250" h="4314825">
                  <a:moveTo>
                    <a:pt x="457200" y="1457325"/>
                  </a:moveTo>
                  <a:lnTo>
                    <a:pt x="457200" y="1447800"/>
                  </a:lnTo>
                </a:path>
                <a:path w="1238250" h="4314825">
                  <a:moveTo>
                    <a:pt x="742950" y="600075"/>
                  </a:moveTo>
                  <a:lnTo>
                    <a:pt x="542925" y="600075"/>
                  </a:lnTo>
                </a:path>
                <a:path w="1238250" h="4314825">
                  <a:moveTo>
                    <a:pt x="771525" y="657225"/>
                  </a:moveTo>
                  <a:lnTo>
                    <a:pt x="504825" y="657225"/>
                  </a:lnTo>
                </a:path>
                <a:path w="1238250" h="4314825">
                  <a:moveTo>
                    <a:pt x="771525" y="647700"/>
                  </a:moveTo>
                  <a:lnTo>
                    <a:pt x="514350" y="647700"/>
                  </a:lnTo>
                </a:path>
                <a:path w="1238250" h="4314825">
                  <a:moveTo>
                    <a:pt x="714375" y="895350"/>
                  </a:moveTo>
                  <a:lnTo>
                    <a:pt x="571500" y="895350"/>
                  </a:lnTo>
                </a:path>
                <a:path w="1238250" h="4314825">
                  <a:moveTo>
                    <a:pt x="733425" y="847725"/>
                  </a:moveTo>
                  <a:lnTo>
                    <a:pt x="685800" y="847725"/>
                  </a:lnTo>
                </a:path>
                <a:path w="1238250" h="4314825">
                  <a:moveTo>
                    <a:pt x="704850" y="781050"/>
                  </a:moveTo>
                  <a:lnTo>
                    <a:pt x="685800" y="847725"/>
                  </a:lnTo>
                </a:path>
                <a:path w="1238250" h="4314825">
                  <a:moveTo>
                    <a:pt x="762000" y="866775"/>
                  </a:moveTo>
                  <a:lnTo>
                    <a:pt x="523875" y="866775"/>
                  </a:lnTo>
                </a:path>
                <a:path w="1238250" h="4314825">
                  <a:moveTo>
                    <a:pt x="781050" y="781050"/>
                  </a:moveTo>
                  <a:lnTo>
                    <a:pt x="495300" y="781050"/>
                  </a:lnTo>
                </a:path>
                <a:path w="1238250" h="4314825">
                  <a:moveTo>
                    <a:pt x="781050" y="762000"/>
                  </a:moveTo>
                  <a:lnTo>
                    <a:pt x="495300" y="762000"/>
                  </a:lnTo>
                </a:path>
                <a:path w="1238250" h="4314825">
                  <a:moveTo>
                    <a:pt x="723900" y="714375"/>
                  </a:moveTo>
                  <a:lnTo>
                    <a:pt x="647700" y="714375"/>
                  </a:lnTo>
                </a:path>
                <a:path w="1238250" h="4314825">
                  <a:moveTo>
                    <a:pt x="809625" y="714375"/>
                  </a:moveTo>
                  <a:lnTo>
                    <a:pt x="466725" y="714375"/>
                  </a:lnTo>
                </a:path>
                <a:path w="1238250" h="4314825">
                  <a:moveTo>
                    <a:pt x="923925" y="733425"/>
                  </a:moveTo>
                  <a:lnTo>
                    <a:pt x="352425" y="733425"/>
                  </a:lnTo>
                </a:path>
                <a:path w="1238250" h="4314825">
                  <a:moveTo>
                    <a:pt x="923925" y="742950"/>
                  </a:moveTo>
                  <a:lnTo>
                    <a:pt x="352425" y="742950"/>
                  </a:lnTo>
                </a:path>
                <a:path w="1238250" h="4314825">
                  <a:moveTo>
                    <a:pt x="752475" y="781050"/>
                  </a:moveTo>
                  <a:lnTo>
                    <a:pt x="733425" y="847725"/>
                  </a:lnTo>
                </a:path>
                <a:path w="1238250" h="4314825">
                  <a:moveTo>
                    <a:pt x="742950" y="781050"/>
                  </a:moveTo>
                  <a:lnTo>
                    <a:pt x="733425" y="847725"/>
                  </a:lnTo>
                </a:path>
                <a:path w="1238250" h="4314825">
                  <a:moveTo>
                    <a:pt x="781050" y="781050"/>
                  </a:moveTo>
                  <a:lnTo>
                    <a:pt x="762000" y="866775"/>
                  </a:lnTo>
                </a:path>
                <a:path w="1238250" h="4314825">
                  <a:moveTo>
                    <a:pt x="762000" y="847725"/>
                  </a:moveTo>
                  <a:lnTo>
                    <a:pt x="733425" y="847725"/>
                  </a:lnTo>
                  <a:lnTo>
                    <a:pt x="742950" y="847725"/>
                  </a:lnTo>
                </a:path>
                <a:path w="1238250" h="4314825">
                  <a:moveTo>
                    <a:pt x="923925" y="733425"/>
                  </a:moveTo>
                  <a:lnTo>
                    <a:pt x="923925" y="742950"/>
                  </a:lnTo>
                </a:path>
                <a:path w="1238250" h="4314825">
                  <a:moveTo>
                    <a:pt x="714375" y="704850"/>
                  </a:moveTo>
                  <a:lnTo>
                    <a:pt x="704850" y="657225"/>
                  </a:lnTo>
                </a:path>
                <a:path w="1238250" h="4314825">
                  <a:moveTo>
                    <a:pt x="723900" y="704850"/>
                  </a:moveTo>
                  <a:lnTo>
                    <a:pt x="714375" y="657225"/>
                  </a:lnTo>
                </a:path>
                <a:path w="1238250" h="4314825">
                  <a:moveTo>
                    <a:pt x="762000" y="657225"/>
                  </a:moveTo>
                  <a:lnTo>
                    <a:pt x="790575" y="704850"/>
                  </a:lnTo>
                </a:path>
                <a:path w="1238250" h="4314825">
                  <a:moveTo>
                    <a:pt x="762000" y="657225"/>
                  </a:moveTo>
                  <a:lnTo>
                    <a:pt x="800100" y="704850"/>
                  </a:lnTo>
                </a:path>
                <a:path w="1238250" h="4314825">
                  <a:moveTo>
                    <a:pt x="809625" y="714375"/>
                  </a:moveTo>
                  <a:lnTo>
                    <a:pt x="771525" y="647700"/>
                  </a:lnTo>
                </a:path>
                <a:path w="1238250" h="4314825">
                  <a:moveTo>
                    <a:pt x="790575" y="714375"/>
                  </a:moveTo>
                  <a:lnTo>
                    <a:pt x="723900" y="714375"/>
                  </a:lnTo>
                </a:path>
                <a:path w="1238250" h="4314825">
                  <a:moveTo>
                    <a:pt x="781050" y="781050"/>
                  </a:moveTo>
                  <a:lnTo>
                    <a:pt x="781050" y="742950"/>
                  </a:lnTo>
                </a:path>
                <a:path w="1238250" h="4314825">
                  <a:moveTo>
                    <a:pt x="809625" y="714375"/>
                  </a:moveTo>
                  <a:lnTo>
                    <a:pt x="800100" y="714375"/>
                  </a:lnTo>
                </a:path>
                <a:path w="1238250" h="4314825">
                  <a:moveTo>
                    <a:pt x="809625" y="714375"/>
                  </a:moveTo>
                  <a:lnTo>
                    <a:pt x="809625" y="733425"/>
                  </a:lnTo>
                </a:path>
                <a:path w="1238250" h="4314825">
                  <a:moveTo>
                    <a:pt x="752475" y="609600"/>
                  </a:moveTo>
                  <a:lnTo>
                    <a:pt x="752475" y="647700"/>
                  </a:lnTo>
                </a:path>
                <a:path w="1238250" h="4314825">
                  <a:moveTo>
                    <a:pt x="533400" y="781050"/>
                  </a:moveTo>
                  <a:lnTo>
                    <a:pt x="552450" y="847725"/>
                  </a:lnTo>
                </a:path>
                <a:path w="1238250" h="4314825">
                  <a:moveTo>
                    <a:pt x="523875" y="781050"/>
                  </a:moveTo>
                  <a:lnTo>
                    <a:pt x="542925" y="847725"/>
                  </a:lnTo>
                </a:path>
                <a:path w="1238250" h="4314825">
                  <a:moveTo>
                    <a:pt x="581025" y="781050"/>
                  </a:moveTo>
                  <a:lnTo>
                    <a:pt x="590550" y="847725"/>
                  </a:lnTo>
                </a:path>
                <a:path w="1238250" h="4314825">
                  <a:moveTo>
                    <a:pt x="590550" y="781050"/>
                  </a:moveTo>
                  <a:lnTo>
                    <a:pt x="600075" y="847725"/>
                  </a:lnTo>
                </a:path>
                <a:path w="1238250" h="4314825">
                  <a:moveTo>
                    <a:pt x="638175" y="847725"/>
                  </a:moveTo>
                  <a:lnTo>
                    <a:pt x="638175" y="781050"/>
                  </a:lnTo>
                </a:path>
                <a:path w="1238250" h="4314825">
                  <a:moveTo>
                    <a:pt x="647700" y="847725"/>
                  </a:moveTo>
                  <a:lnTo>
                    <a:pt x="647700" y="781050"/>
                  </a:lnTo>
                </a:path>
                <a:path w="1238250" h="4314825">
                  <a:moveTo>
                    <a:pt x="695325" y="781050"/>
                  </a:moveTo>
                  <a:lnTo>
                    <a:pt x="676275" y="847725"/>
                  </a:lnTo>
                </a:path>
                <a:path w="1238250" h="4314825">
                  <a:moveTo>
                    <a:pt x="495300" y="781050"/>
                  </a:moveTo>
                  <a:lnTo>
                    <a:pt x="523875" y="866775"/>
                  </a:lnTo>
                </a:path>
                <a:path w="1238250" h="4314825">
                  <a:moveTo>
                    <a:pt x="638175" y="847725"/>
                  </a:moveTo>
                  <a:lnTo>
                    <a:pt x="600075" y="847725"/>
                  </a:lnTo>
                </a:path>
                <a:path w="1238250" h="4314825">
                  <a:moveTo>
                    <a:pt x="676275" y="847725"/>
                  </a:moveTo>
                  <a:lnTo>
                    <a:pt x="647700" y="847725"/>
                  </a:lnTo>
                </a:path>
                <a:path w="1238250" h="4314825">
                  <a:moveTo>
                    <a:pt x="590550" y="847725"/>
                  </a:moveTo>
                  <a:lnTo>
                    <a:pt x="552450" y="847725"/>
                  </a:lnTo>
                </a:path>
                <a:path w="1238250" h="4314825">
                  <a:moveTo>
                    <a:pt x="542925" y="847725"/>
                  </a:moveTo>
                  <a:lnTo>
                    <a:pt x="523875" y="847725"/>
                  </a:lnTo>
                </a:path>
                <a:path w="1238250" h="4314825">
                  <a:moveTo>
                    <a:pt x="552450" y="714375"/>
                  </a:moveTo>
                  <a:lnTo>
                    <a:pt x="495300" y="714375"/>
                  </a:lnTo>
                </a:path>
                <a:path w="1238250" h="4314825">
                  <a:moveTo>
                    <a:pt x="552450" y="704850"/>
                  </a:moveTo>
                  <a:lnTo>
                    <a:pt x="571500" y="657225"/>
                  </a:lnTo>
                </a:path>
                <a:path w="1238250" h="4314825">
                  <a:moveTo>
                    <a:pt x="561975" y="704850"/>
                  </a:moveTo>
                  <a:lnTo>
                    <a:pt x="571500" y="657225"/>
                  </a:lnTo>
                </a:path>
                <a:path w="1238250" h="4314825">
                  <a:moveTo>
                    <a:pt x="638175" y="714375"/>
                  </a:moveTo>
                  <a:lnTo>
                    <a:pt x="638175" y="657225"/>
                  </a:lnTo>
                </a:path>
                <a:path w="1238250" h="4314825">
                  <a:moveTo>
                    <a:pt x="647700" y="714375"/>
                  </a:moveTo>
                  <a:lnTo>
                    <a:pt x="647700" y="657225"/>
                  </a:lnTo>
                </a:path>
                <a:path w="1238250" h="4314825">
                  <a:moveTo>
                    <a:pt x="638175" y="714375"/>
                  </a:moveTo>
                  <a:lnTo>
                    <a:pt x="561975" y="714375"/>
                  </a:lnTo>
                </a:path>
                <a:path w="1238250" h="4314825">
                  <a:moveTo>
                    <a:pt x="514350" y="657225"/>
                  </a:moveTo>
                  <a:lnTo>
                    <a:pt x="485775" y="704850"/>
                  </a:lnTo>
                </a:path>
                <a:path w="1238250" h="4314825">
                  <a:moveTo>
                    <a:pt x="523875" y="657225"/>
                  </a:moveTo>
                  <a:lnTo>
                    <a:pt x="495300" y="704850"/>
                  </a:lnTo>
                </a:path>
                <a:path w="1238250" h="4314825">
                  <a:moveTo>
                    <a:pt x="466725" y="714375"/>
                  </a:moveTo>
                  <a:lnTo>
                    <a:pt x="514350" y="647700"/>
                  </a:lnTo>
                </a:path>
                <a:path w="1238250" h="4314825">
                  <a:moveTo>
                    <a:pt x="495300" y="781050"/>
                  </a:moveTo>
                  <a:lnTo>
                    <a:pt x="495300" y="742950"/>
                  </a:lnTo>
                </a:path>
                <a:path w="1238250" h="4314825">
                  <a:moveTo>
                    <a:pt x="485775" y="714375"/>
                  </a:moveTo>
                  <a:lnTo>
                    <a:pt x="476250" y="714375"/>
                  </a:lnTo>
                </a:path>
                <a:path w="1238250" h="4314825">
                  <a:moveTo>
                    <a:pt x="466725" y="714375"/>
                  </a:moveTo>
                  <a:lnTo>
                    <a:pt x="466725" y="733425"/>
                  </a:lnTo>
                </a:path>
                <a:path w="1238250" h="4314825">
                  <a:moveTo>
                    <a:pt x="533400" y="609600"/>
                  </a:moveTo>
                  <a:lnTo>
                    <a:pt x="533400" y="647700"/>
                  </a:lnTo>
                </a:path>
                <a:path w="1238250" h="4314825">
                  <a:moveTo>
                    <a:pt x="352425" y="733425"/>
                  </a:moveTo>
                  <a:lnTo>
                    <a:pt x="352425" y="742950"/>
                  </a:lnTo>
                </a:path>
                <a:path w="1238250" h="4314825">
                  <a:moveTo>
                    <a:pt x="742950" y="542925"/>
                  </a:moveTo>
                  <a:lnTo>
                    <a:pt x="542925" y="542925"/>
                  </a:lnTo>
                </a:path>
                <a:path w="1238250" h="4314825">
                  <a:moveTo>
                    <a:pt x="742950" y="495300"/>
                  </a:moveTo>
                  <a:lnTo>
                    <a:pt x="542925" y="495300"/>
                  </a:lnTo>
                </a:path>
                <a:path w="1238250" h="4314825">
                  <a:moveTo>
                    <a:pt x="742950" y="447675"/>
                  </a:moveTo>
                  <a:lnTo>
                    <a:pt x="542925" y="447675"/>
                  </a:lnTo>
                </a:path>
                <a:path w="1238250" h="4314825">
                  <a:moveTo>
                    <a:pt x="533400" y="561975"/>
                  </a:moveTo>
                  <a:lnTo>
                    <a:pt x="533400" y="571500"/>
                  </a:lnTo>
                </a:path>
                <a:path w="1238250" h="4314825">
                  <a:moveTo>
                    <a:pt x="533400" y="571500"/>
                  </a:moveTo>
                  <a:lnTo>
                    <a:pt x="533400" y="581025"/>
                  </a:lnTo>
                </a:path>
                <a:path w="1238250" h="4314825">
                  <a:moveTo>
                    <a:pt x="533400" y="581025"/>
                  </a:moveTo>
                  <a:lnTo>
                    <a:pt x="523875" y="581025"/>
                  </a:lnTo>
                  <a:lnTo>
                    <a:pt x="533400" y="581025"/>
                  </a:lnTo>
                </a:path>
                <a:path w="1238250" h="4314825">
                  <a:moveTo>
                    <a:pt x="523875" y="581025"/>
                  </a:moveTo>
                  <a:lnTo>
                    <a:pt x="523875" y="590550"/>
                  </a:lnTo>
                </a:path>
                <a:path w="1238250" h="4314825">
                  <a:moveTo>
                    <a:pt x="523875" y="590550"/>
                  </a:moveTo>
                  <a:lnTo>
                    <a:pt x="495300" y="600075"/>
                  </a:lnTo>
                </a:path>
                <a:path w="1238250" h="4314825">
                  <a:moveTo>
                    <a:pt x="495300" y="609600"/>
                  </a:moveTo>
                  <a:lnTo>
                    <a:pt x="781050" y="609600"/>
                  </a:lnTo>
                </a:path>
                <a:path w="1238250" h="4314825">
                  <a:moveTo>
                    <a:pt x="781050" y="609600"/>
                  </a:moveTo>
                  <a:lnTo>
                    <a:pt x="790575" y="609600"/>
                  </a:lnTo>
                </a:path>
                <a:path w="1238250" h="4314825">
                  <a:moveTo>
                    <a:pt x="781050" y="609600"/>
                  </a:moveTo>
                  <a:lnTo>
                    <a:pt x="790575" y="609600"/>
                  </a:lnTo>
                </a:path>
                <a:path w="1238250" h="4314825">
                  <a:moveTo>
                    <a:pt x="790575" y="600075"/>
                  </a:moveTo>
                  <a:lnTo>
                    <a:pt x="762000" y="590550"/>
                  </a:lnTo>
                </a:path>
                <a:path w="1238250" h="4314825">
                  <a:moveTo>
                    <a:pt x="762000" y="590550"/>
                  </a:moveTo>
                  <a:lnTo>
                    <a:pt x="752475" y="590550"/>
                  </a:lnTo>
                </a:path>
                <a:path w="1238250" h="4314825">
                  <a:moveTo>
                    <a:pt x="752475" y="590550"/>
                  </a:moveTo>
                  <a:lnTo>
                    <a:pt x="752475" y="581025"/>
                  </a:lnTo>
                </a:path>
                <a:path w="1238250" h="4314825">
                  <a:moveTo>
                    <a:pt x="752475" y="581025"/>
                  </a:moveTo>
                  <a:lnTo>
                    <a:pt x="752475" y="571500"/>
                  </a:lnTo>
                </a:path>
                <a:path w="1238250" h="4314825">
                  <a:moveTo>
                    <a:pt x="752475" y="571500"/>
                  </a:moveTo>
                  <a:lnTo>
                    <a:pt x="752475" y="561975"/>
                  </a:lnTo>
                </a:path>
                <a:path w="1238250" h="4314825">
                  <a:moveTo>
                    <a:pt x="533400" y="514350"/>
                  </a:moveTo>
                  <a:lnTo>
                    <a:pt x="533400" y="523875"/>
                  </a:lnTo>
                </a:path>
                <a:path w="1238250" h="4314825">
                  <a:moveTo>
                    <a:pt x="533400" y="523875"/>
                  </a:moveTo>
                  <a:lnTo>
                    <a:pt x="533400" y="533400"/>
                  </a:lnTo>
                </a:path>
                <a:path w="1238250" h="4314825">
                  <a:moveTo>
                    <a:pt x="533400" y="533400"/>
                  </a:moveTo>
                  <a:lnTo>
                    <a:pt x="523875" y="533400"/>
                  </a:lnTo>
                  <a:lnTo>
                    <a:pt x="533400" y="533400"/>
                  </a:lnTo>
                </a:path>
                <a:path w="1238250" h="4314825">
                  <a:moveTo>
                    <a:pt x="523875" y="533400"/>
                  </a:moveTo>
                  <a:lnTo>
                    <a:pt x="523875" y="542925"/>
                  </a:lnTo>
                </a:path>
                <a:path w="1238250" h="4314825">
                  <a:moveTo>
                    <a:pt x="523875" y="542925"/>
                  </a:moveTo>
                  <a:lnTo>
                    <a:pt x="495300" y="552450"/>
                  </a:lnTo>
                </a:path>
                <a:path w="1238250" h="4314825">
                  <a:moveTo>
                    <a:pt x="495300" y="552450"/>
                  </a:moveTo>
                  <a:lnTo>
                    <a:pt x="495300" y="561975"/>
                  </a:lnTo>
                </a:path>
                <a:path w="1238250" h="4314825">
                  <a:moveTo>
                    <a:pt x="495300" y="561975"/>
                  </a:moveTo>
                  <a:lnTo>
                    <a:pt x="781050" y="561975"/>
                  </a:lnTo>
                </a:path>
                <a:path w="1238250" h="4314825">
                  <a:moveTo>
                    <a:pt x="781050" y="561975"/>
                  </a:moveTo>
                  <a:lnTo>
                    <a:pt x="790575" y="561975"/>
                  </a:lnTo>
                </a:path>
                <a:path w="1238250" h="4314825">
                  <a:moveTo>
                    <a:pt x="781050" y="561975"/>
                  </a:moveTo>
                  <a:lnTo>
                    <a:pt x="790575" y="561975"/>
                  </a:lnTo>
                </a:path>
                <a:path w="1238250" h="4314825">
                  <a:moveTo>
                    <a:pt x="790575" y="561975"/>
                  </a:moveTo>
                  <a:lnTo>
                    <a:pt x="790575" y="552450"/>
                  </a:lnTo>
                </a:path>
                <a:path w="1238250" h="4314825">
                  <a:moveTo>
                    <a:pt x="790575" y="552450"/>
                  </a:moveTo>
                  <a:lnTo>
                    <a:pt x="762000" y="542925"/>
                  </a:lnTo>
                </a:path>
                <a:path w="1238250" h="4314825">
                  <a:moveTo>
                    <a:pt x="762000" y="542925"/>
                  </a:moveTo>
                  <a:lnTo>
                    <a:pt x="752475" y="533400"/>
                  </a:lnTo>
                  <a:lnTo>
                    <a:pt x="762000" y="533400"/>
                  </a:lnTo>
                </a:path>
                <a:path w="1238250" h="4314825">
                  <a:moveTo>
                    <a:pt x="762000" y="533400"/>
                  </a:moveTo>
                  <a:lnTo>
                    <a:pt x="752475" y="533400"/>
                  </a:lnTo>
                </a:path>
                <a:path w="1238250" h="4314825">
                  <a:moveTo>
                    <a:pt x="752475" y="533400"/>
                  </a:moveTo>
                  <a:lnTo>
                    <a:pt x="752475" y="523875"/>
                  </a:lnTo>
                </a:path>
                <a:path w="1238250" h="4314825">
                  <a:moveTo>
                    <a:pt x="752475" y="523875"/>
                  </a:moveTo>
                  <a:lnTo>
                    <a:pt x="752475" y="514350"/>
                  </a:lnTo>
                </a:path>
                <a:path w="1238250" h="4314825">
                  <a:moveTo>
                    <a:pt x="533400" y="457200"/>
                  </a:moveTo>
                  <a:lnTo>
                    <a:pt x="533400" y="466725"/>
                  </a:lnTo>
                </a:path>
                <a:path w="1238250" h="4314825">
                  <a:moveTo>
                    <a:pt x="533400" y="466725"/>
                  </a:moveTo>
                  <a:lnTo>
                    <a:pt x="533400" y="476250"/>
                  </a:lnTo>
                </a:path>
                <a:path w="1238250" h="4314825">
                  <a:moveTo>
                    <a:pt x="533400" y="476250"/>
                  </a:moveTo>
                  <a:lnTo>
                    <a:pt x="523875" y="476250"/>
                  </a:lnTo>
                  <a:lnTo>
                    <a:pt x="533400" y="476250"/>
                  </a:lnTo>
                </a:path>
                <a:path w="1238250" h="4314825">
                  <a:moveTo>
                    <a:pt x="523875" y="476250"/>
                  </a:moveTo>
                  <a:lnTo>
                    <a:pt x="523875" y="485775"/>
                  </a:lnTo>
                </a:path>
                <a:path w="1238250" h="4314825">
                  <a:moveTo>
                    <a:pt x="523875" y="485775"/>
                  </a:moveTo>
                  <a:lnTo>
                    <a:pt x="495300" y="504825"/>
                  </a:lnTo>
                </a:path>
                <a:path w="1238250" h="4314825">
                  <a:moveTo>
                    <a:pt x="495300" y="504825"/>
                  </a:moveTo>
                  <a:lnTo>
                    <a:pt x="495300" y="514350"/>
                  </a:lnTo>
                </a:path>
                <a:path w="1238250" h="4314825">
                  <a:moveTo>
                    <a:pt x="495300" y="514350"/>
                  </a:moveTo>
                  <a:lnTo>
                    <a:pt x="781050" y="514350"/>
                  </a:lnTo>
                </a:path>
                <a:path w="1238250" h="4314825">
                  <a:moveTo>
                    <a:pt x="781050" y="514350"/>
                  </a:moveTo>
                  <a:lnTo>
                    <a:pt x="790575" y="514350"/>
                  </a:lnTo>
                </a:path>
                <a:path w="1238250" h="4314825">
                  <a:moveTo>
                    <a:pt x="781050" y="514350"/>
                  </a:moveTo>
                  <a:lnTo>
                    <a:pt x="790575" y="514350"/>
                  </a:lnTo>
                </a:path>
                <a:path w="1238250" h="4314825">
                  <a:moveTo>
                    <a:pt x="790575" y="514350"/>
                  </a:moveTo>
                  <a:lnTo>
                    <a:pt x="790575" y="504825"/>
                  </a:lnTo>
                </a:path>
                <a:path w="1238250" h="4314825">
                  <a:moveTo>
                    <a:pt x="790575" y="504825"/>
                  </a:moveTo>
                  <a:lnTo>
                    <a:pt x="762000" y="485775"/>
                  </a:lnTo>
                </a:path>
                <a:path w="1238250" h="4314825">
                  <a:moveTo>
                    <a:pt x="762000" y="485775"/>
                  </a:moveTo>
                  <a:lnTo>
                    <a:pt x="752475" y="485775"/>
                  </a:lnTo>
                </a:path>
                <a:path w="1238250" h="4314825">
                  <a:moveTo>
                    <a:pt x="752475" y="485775"/>
                  </a:moveTo>
                  <a:lnTo>
                    <a:pt x="752475" y="476250"/>
                  </a:lnTo>
                </a:path>
                <a:path w="1238250" h="4314825">
                  <a:moveTo>
                    <a:pt x="752475" y="476250"/>
                  </a:moveTo>
                  <a:lnTo>
                    <a:pt x="752475" y="466725"/>
                  </a:lnTo>
                </a:path>
                <a:path w="1238250" h="4314825">
                  <a:moveTo>
                    <a:pt x="752475" y="466725"/>
                  </a:moveTo>
                  <a:lnTo>
                    <a:pt x="752475" y="457200"/>
                  </a:lnTo>
                </a:path>
                <a:path w="1238250" h="4314825">
                  <a:moveTo>
                    <a:pt x="742950" y="390525"/>
                  </a:moveTo>
                  <a:lnTo>
                    <a:pt x="542925" y="390525"/>
                  </a:lnTo>
                </a:path>
                <a:path w="1238250" h="4314825">
                  <a:moveTo>
                    <a:pt x="533400" y="104775"/>
                  </a:moveTo>
                  <a:lnTo>
                    <a:pt x="533400" y="123825"/>
                  </a:lnTo>
                  <a:lnTo>
                    <a:pt x="523875" y="123825"/>
                  </a:lnTo>
                  <a:lnTo>
                    <a:pt x="523875" y="133350"/>
                  </a:lnTo>
                  <a:lnTo>
                    <a:pt x="495300" y="142875"/>
                  </a:lnTo>
                  <a:lnTo>
                    <a:pt x="495300" y="152400"/>
                  </a:lnTo>
                  <a:lnTo>
                    <a:pt x="790575" y="152400"/>
                  </a:lnTo>
                  <a:lnTo>
                    <a:pt x="790575" y="142875"/>
                  </a:lnTo>
                  <a:lnTo>
                    <a:pt x="762000" y="133350"/>
                  </a:lnTo>
                  <a:lnTo>
                    <a:pt x="752475" y="133350"/>
                  </a:lnTo>
                  <a:lnTo>
                    <a:pt x="752475" y="104775"/>
                  </a:lnTo>
                </a:path>
                <a:path w="1238250" h="4314825">
                  <a:moveTo>
                    <a:pt x="533400" y="152400"/>
                  </a:moveTo>
                  <a:lnTo>
                    <a:pt x="533400" y="171450"/>
                  </a:lnTo>
                  <a:lnTo>
                    <a:pt x="523875" y="171450"/>
                  </a:lnTo>
                  <a:lnTo>
                    <a:pt x="523875" y="180975"/>
                  </a:lnTo>
                  <a:lnTo>
                    <a:pt x="495300" y="200025"/>
                  </a:lnTo>
                  <a:lnTo>
                    <a:pt x="495300" y="209550"/>
                  </a:lnTo>
                  <a:lnTo>
                    <a:pt x="790575" y="209550"/>
                  </a:lnTo>
                  <a:lnTo>
                    <a:pt x="790575" y="200025"/>
                  </a:lnTo>
                  <a:lnTo>
                    <a:pt x="762000" y="180975"/>
                  </a:lnTo>
                  <a:lnTo>
                    <a:pt x="752475" y="180975"/>
                  </a:lnTo>
                  <a:lnTo>
                    <a:pt x="752475" y="152400"/>
                  </a:lnTo>
                </a:path>
                <a:path w="1238250" h="4314825">
                  <a:moveTo>
                    <a:pt x="533400" y="209550"/>
                  </a:moveTo>
                  <a:lnTo>
                    <a:pt x="533400" y="219075"/>
                  </a:lnTo>
                  <a:lnTo>
                    <a:pt x="523875" y="228600"/>
                  </a:lnTo>
                  <a:lnTo>
                    <a:pt x="523875" y="238125"/>
                  </a:lnTo>
                  <a:lnTo>
                    <a:pt x="495300" y="247650"/>
                  </a:lnTo>
                  <a:lnTo>
                    <a:pt x="495300" y="257175"/>
                  </a:lnTo>
                  <a:lnTo>
                    <a:pt x="790575" y="257175"/>
                  </a:lnTo>
                  <a:lnTo>
                    <a:pt x="790575" y="247650"/>
                  </a:lnTo>
                  <a:lnTo>
                    <a:pt x="762000" y="238125"/>
                  </a:lnTo>
                  <a:lnTo>
                    <a:pt x="762000" y="228600"/>
                  </a:lnTo>
                  <a:lnTo>
                    <a:pt x="752475" y="228600"/>
                  </a:lnTo>
                  <a:lnTo>
                    <a:pt x="752475" y="209550"/>
                  </a:lnTo>
                </a:path>
                <a:path w="1238250" h="4314825">
                  <a:moveTo>
                    <a:pt x="533400" y="257175"/>
                  </a:moveTo>
                  <a:lnTo>
                    <a:pt x="533400" y="276225"/>
                  </a:lnTo>
                  <a:lnTo>
                    <a:pt x="523875" y="276225"/>
                  </a:lnTo>
                  <a:lnTo>
                    <a:pt x="523875" y="285750"/>
                  </a:lnTo>
                  <a:lnTo>
                    <a:pt x="495300" y="295275"/>
                  </a:lnTo>
                  <a:lnTo>
                    <a:pt x="495300" y="304800"/>
                  </a:lnTo>
                  <a:lnTo>
                    <a:pt x="790575" y="304800"/>
                  </a:lnTo>
                  <a:lnTo>
                    <a:pt x="790575" y="295275"/>
                  </a:lnTo>
                  <a:lnTo>
                    <a:pt x="762000" y="285750"/>
                  </a:lnTo>
                  <a:lnTo>
                    <a:pt x="752475" y="285750"/>
                  </a:lnTo>
                  <a:lnTo>
                    <a:pt x="752475" y="257175"/>
                  </a:lnTo>
                </a:path>
                <a:path w="1238250" h="4314825">
                  <a:moveTo>
                    <a:pt x="533400" y="304800"/>
                  </a:moveTo>
                  <a:lnTo>
                    <a:pt x="533400" y="323850"/>
                  </a:lnTo>
                  <a:lnTo>
                    <a:pt x="523875" y="323850"/>
                  </a:lnTo>
                  <a:lnTo>
                    <a:pt x="523875" y="333375"/>
                  </a:lnTo>
                  <a:lnTo>
                    <a:pt x="495300" y="352425"/>
                  </a:lnTo>
                  <a:lnTo>
                    <a:pt x="495300" y="361950"/>
                  </a:lnTo>
                  <a:lnTo>
                    <a:pt x="790575" y="361950"/>
                  </a:lnTo>
                  <a:lnTo>
                    <a:pt x="790575" y="352425"/>
                  </a:lnTo>
                  <a:lnTo>
                    <a:pt x="762000" y="333375"/>
                  </a:lnTo>
                  <a:lnTo>
                    <a:pt x="752475" y="333375"/>
                  </a:lnTo>
                  <a:lnTo>
                    <a:pt x="752475" y="304800"/>
                  </a:lnTo>
                </a:path>
                <a:path w="1238250" h="4314825">
                  <a:moveTo>
                    <a:pt x="742950" y="342900"/>
                  </a:moveTo>
                  <a:lnTo>
                    <a:pt x="542925" y="342900"/>
                  </a:lnTo>
                </a:path>
                <a:path w="1238250" h="4314825">
                  <a:moveTo>
                    <a:pt x="742950" y="295275"/>
                  </a:moveTo>
                  <a:lnTo>
                    <a:pt x="542925" y="295275"/>
                  </a:lnTo>
                </a:path>
                <a:path w="1238250" h="4314825">
                  <a:moveTo>
                    <a:pt x="742950" y="238125"/>
                  </a:moveTo>
                  <a:lnTo>
                    <a:pt x="542925" y="238125"/>
                  </a:lnTo>
                </a:path>
                <a:path w="1238250" h="4314825">
                  <a:moveTo>
                    <a:pt x="742950" y="190500"/>
                  </a:moveTo>
                  <a:lnTo>
                    <a:pt x="542925" y="190500"/>
                  </a:lnTo>
                </a:path>
                <a:path w="1238250" h="4314825">
                  <a:moveTo>
                    <a:pt x="742950" y="133350"/>
                  </a:moveTo>
                  <a:lnTo>
                    <a:pt x="542925" y="133350"/>
                  </a:lnTo>
                </a:path>
                <a:path w="1238250" h="4314825">
                  <a:moveTo>
                    <a:pt x="771525" y="104775"/>
                  </a:moveTo>
                  <a:lnTo>
                    <a:pt x="514350" y="104775"/>
                  </a:lnTo>
                </a:path>
                <a:path w="1238250" h="4314825">
                  <a:moveTo>
                    <a:pt x="771525" y="95250"/>
                  </a:moveTo>
                  <a:lnTo>
                    <a:pt x="504825" y="95250"/>
                  </a:lnTo>
                </a:path>
                <a:path w="1238250" h="4314825">
                  <a:moveTo>
                    <a:pt x="809625" y="0"/>
                  </a:moveTo>
                  <a:lnTo>
                    <a:pt x="466725" y="0"/>
                  </a:lnTo>
                </a:path>
                <a:path w="1238250" h="4314825">
                  <a:moveTo>
                    <a:pt x="923925" y="9525"/>
                  </a:moveTo>
                  <a:lnTo>
                    <a:pt x="352425" y="9525"/>
                  </a:lnTo>
                </a:path>
                <a:path w="1238250" h="4314825">
                  <a:moveTo>
                    <a:pt x="923925" y="19050"/>
                  </a:moveTo>
                  <a:lnTo>
                    <a:pt x="352425" y="19050"/>
                  </a:lnTo>
                </a:path>
                <a:path w="1238250" h="4314825">
                  <a:moveTo>
                    <a:pt x="809625" y="38100"/>
                  </a:moveTo>
                  <a:lnTo>
                    <a:pt x="466725" y="38100"/>
                  </a:lnTo>
                </a:path>
                <a:path w="1238250" h="4314825">
                  <a:moveTo>
                    <a:pt x="723900" y="47625"/>
                  </a:moveTo>
                  <a:lnTo>
                    <a:pt x="647700" y="47625"/>
                  </a:lnTo>
                </a:path>
                <a:path w="1238250" h="4314825">
                  <a:moveTo>
                    <a:pt x="923925" y="19050"/>
                  </a:moveTo>
                  <a:lnTo>
                    <a:pt x="923925" y="9525"/>
                  </a:lnTo>
                </a:path>
                <a:path w="1238250" h="4314825">
                  <a:moveTo>
                    <a:pt x="809625" y="38100"/>
                  </a:moveTo>
                  <a:lnTo>
                    <a:pt x="771525" y="104775"/>
                  </a:lnTo>
                </a:path>
                <a:path w="1238250" h="4314825">
                  <a:moveTo>
                    <a:pt x="762000" y="95250"/>
                  </a:moveTo>
                  <a:lnTo>
                    <a:pt x="800100" y="47625"/>
                  </a:lnTo>
                </a:path>
                <a:path w="1238250" h="4314825">
                  <a:moveTo>
                    <a:pt x="762000" y="95250"/>
                  </a:moveTo>
                  <a:lnTo>
                    <a:pt x="790575" y="47625"/>
                  </a:lnTo>
                </a:path>
                <a:path w="1238250" h="4314825">
                  <a:moveTo>
                    <a:pt x="723900" y="47625"/>
                  </a:moveTo>
                  <a:lnTo>
                    <a:pt x="714375" y="95250"/>
                  </a:lnTo>
                </a:path>
                <a:path w="1238250" h="4314825">
                  <a:moveTo>
                    <a:pt x="714375" y="47625"/>
                  </a:moveTo>
                  <a:lnTo>
                    <a:pt x="704850" y="95250"/>
                  </a:lnTo>
                </a:path>
                <a:path w="1238250" h="4314825">
                  <a:moveTo>
                    <a:pt x="790575" y="47625"/>
                  </a:moveTo>
                  <a:lnTo>
                    <a:pt x="723900" y="47625"/>
                  </a:lnTo>
                </a:path>
                <a:path w="1238250" h="4314825">
                  <a:moveTo>
                    <a:pt x="809625" y="9525"/>
                  </a:moveTo>
                  <a:lnTo>
                    <a:pt x="809625" y="0"/>
                  </a:lnTo>
                </a:path>
                <a:path w="1238250" h="4314825">
                  <a:moveTo>
                    <a:pt x="809625" y="38100"/>
                  </a:moveTo>
                  <a:lnTo>
                    <a:pt x="809625" y="19050"/>
                  </a:lnTo>
                </a:path>
                <a:path w="1238250" h="4314825">
                  <a:moveTo>
                    <a:pt x="809625" y="47625"/>
                  </a:moveTo>
                  <a:lnTo>
                    <a:pt x="800100" y="47625"/>
                  </a:lnTo>
                </a:path>
                <a:path w="1238250" h="4314825">
                  <a:moveTo>
                    <a:pt x="552450" y="47625"/>
                  </a:moveTo>
                  <a:lnTo>
                    <a:pt x="495300" y="47625"/>
                  </a:lnTo>
                </a:path>
                <a:path w="1238250" h="4314825">
                  <a:moveTo>
                    <a:pt x="647700" y="47625"/>
                  </a:moveTo>
                  <a:lnTo>
                    <a:pt x="647700" y="95250"/>
                  </a:lnTo>
                </a:path>
                <a:path w="1238250" h="4314825">
                  <a:moveTo>
                    <a:pt x="638175" y="47625"/>
                  </a:moveTo>
                  <a:lnTo>
                    <a:pt x="638175" y="95250"/>
                  </a:lnTo>
                </a:path>
                <a:path w="1238250" h="4314825">
                  <a:moveTo>
                    <a:pt x="561975" y="47625"/>
                  </a:moveTo>
                  <a:lnTo>
                    <a:pt x="571500" y="95250"/>
                  </a:lnTo>
                </a:path>
                <a:path w="1238250" h="4314825">
                  <a:moveTo>
                    <a:pt x="552450" y="47625"/>
                  </a:moveTo>
                  <a:lnTo>
                    <a:pt x="571500" y="95250"/>
                  </a:lnTo>
                </a:path>
                <a:path w="1238250" h="4314825">
                  <a:moveTo>
                    <a:pt x="638175" y="47625"/>
                  </a:moveTo>
                  <a:lnTo>
                    <a:pt x="561975" y="47625"/>
                  </a:lnTo>
                </a:path>
                <a:path w="1238250" h="4314825">
                  <a:moveTo>
                    <a:pt x="466725" y="38100"/>
                  </a:moveTo>
                  <a:lnTo>
                    <a:pt x="514350" y="104775"/>
                  </a:lnTo>
                </a:path>
                <a:path w="1238250" h="4314825">
                  <a:moveTo>
                    <a:pt x="523875" y="95250"/>
                  </a:moveTo>
                  <a:lnTo>
                    <a:pt x="495300" y="47625"/>
                  </a:lnTo>
                </a:path>
                <a:path w="1238250" h="4314825">
                  <a:moveTo>
                    <a:pt x="514350" y="95250"/>
                  </a:moveTo>
                  <a:lnTo>
                    <a:pt x="485775" y="47625"/>
                  </a:lnTo>
                </a:path>
                <a:path w="1238250" h="4314825">
                  <a:moveTo>
                    <a:pt x="485775" y="47625"/>
                  </a:moveTo>
                  <a:lnTo>
                    <a:pt x="476250" y="47625"/>
                  </a:lnTo>
                </a:path>
                <a:path w="1238250" h="4314825">
                  <a:moveTo>
                    <a:pt x="466725" y="9525"/>
                  </a:moveTo>
                  <a:lnTo>
                    <a:pt x="466725" y="0"/>
                  </a:lnTo>
                </a:path>
                <a:path w="1238250" h="4314825">
                  <a:moveTo>
                    <a:pt x="466725" y="38100"/>
                  </a:moveTo>
                  <a:lnTo>
                    <a:pt x="466725" y="19050"/>
                  </a:lnTo>
                </a:path>
                <a:path w="1238250" h="4314825">
                  <a:moveTo>
                    <a:pt x="352425" y="19050"/>
                  </a:moveTo>
                  <a:lnTo>
                    <a:pt x="352425" y="9525"/>
                  </a:lnTo>
                </a:path>
                <a:path w="1238250" h="4314825">
                  <a:moveTo>
                    <a:pt x="533400" y="409575"/>
                  </a:moveTo>
                  <a:lnTo>
                    <a:pt x="533400" y="419100"/>
                  </a:lnTo>
                </a:path>
                <a:path w="1238250" h="4314825">
                  <a:moveTo>
                    <a:pt x="533400" y="419100"/>
                  </a:moveTo>
                  <a:lnTo>
                    <a:pt x="533400" y="428625"/>
                  </a:lnTo>
                </a:path>
                <a:path w="1238250" h="4314825">
                  <a:moveTo>
                    <a:pt x="533400" y="428625"/>
                  </a:moveTo>
                  <a:lnTo>
                    <a:pt x="523875" y="428625"/>
                  </a:lnTo>
                  <a:lnTo>
                    <a:pt x="533400" y="428625"/>
                  </a:lnTo>
                </a:path>
                <a:path w="1238250" h="4314825">
                  <a:moveTo>
                    <a:pt x="523875" y="428625"/>
                  </a:moveTo>
                  <a:lnTo>
                    <a:pt x="523875" y="438150"/>
                  </a:lnTo>
                </a:path>
                <a:path w="1238250" h="4314825">
                  <a:moveTo>
                    <a:pt x="523875" y="438150"/>
                  </a:moveTo>
                  <a:lnTo>
                    <a:pt x="495300" y="447675"/>
                  </a:lnTo>
                </a:path>
                <a:path w="1238250" h="4314825">
                  <a:moveTo>
                    <a:pt x="495300" y="447675"/>
                  </a:moveTo>
                  <a:lnTo>
                    <a:pt x="495300" y="457200"/>
                  </a:lnTo>
                </a:path>
                <a:path w="1238250" h="4314825">
                  <a:moveTo>
                    <a:pt x="495300" y="457200"/>
                  </a:moveTo>
                  <a:lnTo>
                    <a:pt x="781050" y="457200"/>
                  </a:lnTo>
                </a:path>
                <a:path w="1238250" h="4314825">
                  <a:moveTo>
                    <a:pt x="781050" y="457200"/>
                  </a:moveTo>
                  <a:lnTo>
                    <a:pt x="790575" y="457200"/>
                  </a:lnTo>
                </a:path>
                <a:path w="1238250" h="4314825">
                  <a:moveTo>
                    <a:pt x="781050" y="457200"/>
                  </a:moveTo>
                  <a:lnTo>
                    <a:pt x="790575" y="457200"/>
                  </a:lnTo>
                </a:path>
                <a:path w="1238250" h="4314825">
                  <a:moveTo>
                    <a:pt x="790575" y="457200"/>
                  </a:moveTo>
                  <a:lnTo>
                    <a:pt x="790575" y="447675"/>
                  </a:lnTo>
                </a:path>
                <a:path w="1238250" h="4314825">
                  <a:moveTo>
                    <a:pt x="790575" y="447675"/>
                  </a:moveTo>
                  <a:lnTo>
                    <a:pt x="762000" y="438150"/>
                  </a:lnTo>
                </a:path>
                <a:path w="1238250" h="4314825">
                  <a:moveTo>
                    <a:pt x="762000" y="438150"/>
                  </a:moveTo>
                  <a:lnTo>
                    <a:pt x="752475" y="438150"/>
                  </a:lnTo>
                </a:path>
                <a:path w="1238250" h="4314825">
                  <a:moveTo>
                    <a:pt x="752475" y="438150"/>
                  </a:moveTo>
                  <a:lnTo>
                    <a:pt x="752475" y="428625"/>
                  </a:lnTo>
                </a:path>
                <a:path w="1238250" h="4314825">
                  <a:moveTo>
                    <a:pt x="752475" y="428625"/>
                  </a:moveTo>
                  <a:lnTo>
                    <a:pt x="752475" y="419100"/>
                  </a:lnTo>
                </a:path>
                <a:path w="1238250" h="4314825">
                  <a:moveTo>
                    <a:pt x="752475" y="419100"/>
                  </a:moveTo>
                  <a:lnTo>
                    <a:pt x="752475" y="409575"/>
                  </a:lnTo>
                </a:path>
                <a:path w="1238250" h="4314825">
                  <a:moveTo>
                    <a:pt x="714375" y="1200150"/>
                  </a:moveTo>
                  <a:lnTo>
                    <a:pt x="571500" y="1200150"/>
                  </a:lnTo>
                </a:path>
                <a:path w="1238250" h="4314825">
                  <a:moveTo>
                    <a:pt x="714375" y="1152525"/>
                  </a:moveTo>
                  <a:lnTo>
                    <a:pt x="571500" y="1152525"/>
                  </a:lnTo>
                </a:path>
                <a:path w="1238250" h="4314825">
                  <a:moveTo>
                    <a:pt x="714375" y="1104900"/>
                  </a:moveTo>
                  <a:lnTo>
                    <a:pt x="571500" y="1104900"/>
                  </a:lnTo>
                </a:path>
                <a:path w="1238250" h="4314825">
                  <a:moveTo>
                    <a:pt x="714375" y="1047750"/>
                  </a:moveTo>
                  <a:lnTo>
                    <a:pt x="571500" y="1047750"/>
                  </a:lnTo>
                </a:path>
                <a:path w="1238250" h="4314825">
                  <a:moveTo>
                    <a:pt x="714375" y="1000125"/>
                  </a:moveTo>
                  <a:lnTo>
                    <a:pt x="571500" y="1000125"/>
                  </a:lnTo>
                </a:path>
                <a:path w="1238250" h="4314825">
                  <a:moveTo>
                    <a:pt x="714375" y="952500"/>
                  </a:moveTo>
                  <a:lnTo>
                    <a:pt x="571500" y="952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32412" y="2917825"/>
              <a:ext cx="247650" cy="357187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5289550" y="3565525"/>
              <a:ext cx="333375" cy="114300"/>
            </a:xfrm>
            <a:custGeom>
              <a:avLst/>
              <a:gdLst/>
              <a:ahLst/>
              <a:cxnLst/>
              <a:rect l="l" t="t" r="r" b="b"/>
              <a:pathLst>
                <a:path w="333375" h="114300">
                  <a:moveTo>
                    <a:pt x="333375" y="95250"/>
                  </a:moveTo>
                  <a:lnTo>
                    <a:pt x="333375" y="19050"/>
                  </a:lnTo>
                </a:path>
                <a:path w="333375" h="114300">
                  <a:moveTo>
                    <a:pt x="333375" y="19050"/>
                  </a:moveTo>
                  <a:lnTo>
                    <a:pt x="323850" y="9525"/>
                  </a:lnTo>
                  <a:lnTo>
                    <a:pt x="304800" y="0"/>
                  </a:lnTo>
                </a:path>
                <a:path w="333375" h="114300">
                  <a:moveTo>
                    <a:pt x="304800" y="0"/>
                  </a:moveTo>
                  <a:lnTo>
                    <a:pt x="28575" y="0"/>
                  </a:lnTo>
                </a:path>
                <a:path w="333375" h="114300">
                  <a:moveTo>
                    <a:pt x="28575" y="0"/>
                  </a:moveTo>
                  <a:lnTo>
                    <a:pt x="9525" y="9525"/>
                  </a:lnTo>
                  <a:lnTo>
                    <a:pt x="0" y="19050"/>
                  </a:lnTo>
                </a:path>
                <a:path w="333375" h="114300">
                  <a:moveTo>
                    <a:pt x="0" y="19050"/>
                  </a:moveTo>
                  <a:lnTo>
                    <a:pt x="0" y="95250"/>
                  </a:lnTo>
                  <a:lnTo>
                    <a:pt x="9525" y="95250"/>
                  </a:lnTo>
                </a:path>
                <a:path w="333375" h="114300">
                  <a:moveTo>
                    <a:pt x="0" y="95250"/>
                  </a:moveTo>
                  <a:lnTo>
                    <a:pt x="9525" y="114300"/>
                  </a:lnTo>
                  <a:lnTo>
                    <a:pt x="28575" y="114300"/>
                  </a:lnTo>
                </a:path>
                <a:path w="333375" h="114300">
                  <a:moveTo>
                    <a:pt x="28575" y="114300"/>
                  </a:moveTo>
                  <a:lnTo>
                    <a:pt x="304800" y="114300"/>
                  </a:lnTo>
                </a:path>
                <a:path w="333375" h="114300">
                  <a:moveTo>
                    <a:pt x="304800" y="114300"/>
                  </a:moveTo>
                  <a:lnTo>
                    <a:pt x="323850" y="114300"/>
                  </a:lnTo>
                  <a:lnTo>
                    <a:pt x="333375" y="952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32412" y="3270250"/>
              <a:ext cx="247650" cy="109537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5308600" y="2413000"/>
              <a:ext cx="295275" cy="47625"/>
            </a:xfrm>
            <a:custGeom>
              <a:avLst/>
              <a:gdLst/>
              <a:ahLst/>
              <a:cxnLst/>
              <a:rect l="l" t="t" r="r" b="b"/>
              <a:pathLst>
                <a:path w="295275" h="47625">
                  <a:moveTo>
                    <a:pt x="38100" y="0"/>
                  </a:moveTo>
                  <a:lnTo>
                    <a:pt x="38100" y="9525"/>
                  </a:lnTo>
                </a:path>
                <a:path w="295275" h="47625">
                  <a:moveTo>
                    <a:pt x="38100" y="9525"/>
                  </a:moveTo>
                  <a:lnTo>
                    <a:pt x="38100" y="19050"/>
                  </a:lnTo>
                </a:path>
                <a:path w="295275" h="47625">
                  <a:moveTo>
                    <a:pt x="38100" y="19050"/>
                  </a:moveTo>
                  <a:lnTo>
                    <a:pt x="28575" y="19050"/>
                  </a:lnTo>
                  <a:lnTo>
                    <a:pt x="38100" y="19050"/>
                  </a:lnTo>
                </a:path>
                <a:path w="295275" h="47625">
                  <a:moveTo>
                    <a:pt x="28575" y="19050"/>
                  </a:moveTo>
                  <a:lnTo>
                    <a:pt x="28575" y="28575"/>
                  </a:lnTo>
                </a:path>
                <a:path w="295275" h="47625">
                  <a:moveTo>
                    <a:pt x="28575" y="28575"/>
                  </a:moveTo>
                  <a:lnTo>
                    <a:pt x="0" y="38100"/>
                  </a:lnTo>
                </a:path>
                <a:path w="295275" h="47625">
                  <a:moveTo>
                    <a:pt x="0" y="38100"/>
                  </a:moveTo>
                  <a:lnTo>
                    <a:pt x="0" y="47625"/>
                  </a:lnTo>
                </a:path>
                <a:path w="295275" h="47625">
                  <a:moveTo>
                    <a:pt x="0" y="47625"/>
                  </a:moveTo>
                  <a:lnTo>
                    <a:pt x="285750" y="47625"/>
                  </a:lnTo>
                </a:path>
                <a:path w="295275" h="47625">
                  <a:moveTo>
                    <a:pt x="285750" y="47625"/>
                  </a:moveTo>
                  <a:lnTo>
                    <a:pt x="295275" y="47625"/>
                  </a:lnTo>
                </a:path>
                <a:path w="295275" h="47625">
                  <a:moveTo>
                    <a:pt x="285750" y="47625"/>
                  </a:moveTo>
                  <a:lnTo>
                    <a:pt x="295275" y="47625"/>
                  </a:lnTo>
                </a:path>
                <a:path w="295275" h="47625">
                  <a:moveTo>
                    <a:pt x="295275" y="47625"/>
                  </a:moveTo>
                  <a:lnTo>
                    <a:pt x="295275" y="38100"/>
                  </a:lnTo>
                </a:path>
                <a:path w="295275" h="47625">
                  <a:moveTo>
                    <a:pt x="295275" y="38100"/>
                  </a:moveTo>
                  <a:lnTo>
                    <a:pt x="266700" y="28575"/>
                  </a:lnTo>
                </a:path>
                <a:path w="295275" h="47625">
                  <a:moveTo>
                    <a:pt x="266700" y="28575"/>
                  </a:moveTo>
                  <a:lnTo>
                    <a:pt x="266700" y="19050"/>
                  </a:lnTo>
                </a:path>
                <a:path w="295275" h="47625">
                  <a:moveTo>
                    <a:pt x="266700" y="19050"/>
                  </a:moveTo>
                  <a:lnTo>
                    <a:pt x="257175" y="19050"/>
                  </a:lnTo>
                </a:path>
                <a:path w="295275" h="47625">
                  <a:moveTo>
                    <a:pt x="257175" y="19050"/>
                  </a:moveTo>
                  <a:lnTo>
                    <a:pt x="257175" y="9525"/>
                  </a:lnTo>
                </a:path>
                <a:path w="295275" h="47625">
                  <a:moveTo>
                    <a:pt x="257175" y="9525"/>
                  </a:moveTo>
                  <a:lnTo>
                    <a:pt x="2571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65737" y="6227762"/>
              <a:ext cx="76200" cy="76200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5270500" y="4470400"/>
              <a:ext cx="114300" cy="1276350"/>
            </a:xfrm>
            <a:custGeom>
              <a:avLst/>
              <a:gdLst/>
              <a:ahLst/>
              <a:cxnLst/>
              <a:rect l="l" t="t" r="r" b="b"/>
              <a:pathLst>
                <a:path w="114300" h="1276350">
                  <a:moveTo>
                    <a:pt x="66675" y="1266825"/>
                  </a:moveTo>
                  <a:lnTo>
                    <a:pt x="66675" y="1276350"/>
                  </a:lnTo>
                </a:path>
                <a:path w="114300" h="1276350">
                  <a:moveTo>
                    <a:pt x="66675" y="1276350"/>
                  </a:moveTo>
                  <a:lnTo>
                    <a:pt x="114300" y="1276350"/>
                  </a:lnTo>
                </a:path>
                <a:path w="114300" h="1276350">
                  <a:moveTo>
                    <a:pt x="114300" y="1276350"/>
                  </a:moveTo>
                  <a:lnTo>
                    <a:pt x="114300" y="1181100"/>
                  </a:lnTo>
                </a:path>
                <a:path w="114300" h="1276350">
                  <a:moveTo>
                    <a:pt x="114300" y="1181100"/>
                  </a:moveTo>
                  <a:lnTo>
                    <a:pt x="66675" y="1181100"/>
                  </a:lnTo>
                </a:path>
                <a:path w="114300" h="1276350">
                  <a:moveTo>
                    <a:pt x="66675" y="1181100"/>
                  </a:moveTo>
                  <a:lnTo>
                    <a:pt x="66675" y="1190625"/>
                  </a:lnTo>
                </a:path>
                <a:path w="114300" h="1276350">
                  <a:moveTo>
                    <a:pt x="66675" y="1190625"/>
                  </a:moveTo>
                  <a:lnTo>
                    <a:pt x="76200" y="1190625"/>
                  </a:lnTo>
                </a:path>
                <a:path w="114300" h="1276350">
                  <a:moveTo>
                    <a:pt x="76200" y="1190625"/>
                  </a:moveTo>
                  <a:lnTo>
                    <a:pt x="104775" y="1190625"/>
                  </a:lnTo>
                </a:path>
                <a:path w="114300" h="1276350">
                  <a:moveTo>
                    <a:pt x="104775" y="1200150"/>
                  </a:moveTo>
                  <a:lnTo>
                    <a:pt x="104775" y="1190625"/>
                  </a:lnTo>
                </a:path>
                <a:path w="114300" h="1276350">
                  <a:moveTo>
                    <a:pt x="104775" y="1200150"/>
                  </a:moveTo>
                  <a:lnTo>
                    <a:pt x="104775" y="1257300"/>
                  </a:lnTo>
                </a:path>
                <a:path w="114300" h="1276350">
                  <a:moveTo>
                    <a:pt x="104775" y="1266825"/>
                  </a:moveTo>
                  <a:lnTo>
                    <a:pt x="104775" y="1257300"/>
                  </a:lnTo>
                </a:path>
                <a:path w="114300" h="1276350">
                  <a:moveTo>
                    <a:pt x="104775" y="1266825"/>
                  </a:moveTo>
                  <a:lnTo>
                    <a:pt x="76200" y="1266825"/>
                  </a:lnTo>
                </a:path>
                <a:path w="114300" h="1276350">
                  <a:moveTo>
                    <a:pt x="76200" y="1266825"/>
                  </a:moveTo>
                  <a:lnTo>
                    <a:pt x="66675" y="1266825"/>
                  </a:lnTo>
                </a:path>
                <a:path w="114300" h="1276350">
                  <a:moveTo>
                    <a:pt x="66675" y="647700"/>
                  </a:moveTo>
                  <a:lnTo>
                    <a:pt x="66675" y="657225"/>
                  </a:lnTo>
                </a:path>
                <a:path w="114300" h="1276350">
                  <a:moveTo>
                    <a:pt x="66675" y="657225"/>
                  </a:moveTo>
                  <a:lnTo>
                    <a:pt x="114300" y="657225"/>
                  </a:lnTo>
                </a:path>
                <a:path w="114300" h="1276350">
                  <a:moveTo>
                    <a:pt x="114300" y="657225"/>
                  </a:moveTo>
                  <a:lnTo>
                    <a:pt x="114300" y="561975"/>
                  </a:lnTo>
                </a:path>
                <a:path w="114300" h="1276350">
                  <a:moveTo>
                    <a:pt x="114300" y="561975"/>
                  </a:moveTo>
                  <a:lnTo>
                    <a:pt x="66675" y="561975"/>
                  </a:lnTo>
                </a:path>
                <a:path w="114300" h="1276350">
                  <a:moveTo>
                    <a:pt x="66675" y="561975"/>
                  </a:moveTo>
                  <a:lnTo>
                    <a:pt x="66675" y="571500"/>
                  </a:lnTo>
                </a:path>
                <a:path w="114300" h="1276350">
                  <a:moveTo>
                    <a:pt x="66675" y="571500"/>
                  </a:moveTo>
                  <a:lnTo>
                    <a:pt x="76200" y="571500"/>
                  </a:lnTo>
                </a:path>
                <a:path w="114300" h="1276350">
                  <a:moveTo>
                    <a:pt x="76200" y="571500"/>
                  </a:moveTo>
                  <a:lnTo>
                    <a:pt x="104775" y="571500"/>
                  </a:lnTo>
                </a:path>
                <a:path w="114300" h="1276350">
                  <a:moveTo>
                    <a:pt x="104775" y="581025"/>
                  </a:moveTo>
                  <a:lnTo>
                    <a:pt x="104775" y="571500"/>
                  </a:lnTo>
                </a:path>
                <a:path w="114300" h="1276350">
                  <a:moveTo>
                    <a:pt x="104775" y="581025"/>
                  </a:moveTo>
                  <a:lnTo>
                    <a:pt x="104775" y="638175"/>
                  </a:lnTo>
                </a:path>
                <a:path w="114300" h="1276350">
                  <a:moveTo>
                    <a:pt x="104775" y="647700"/>
                  </a:moveTo>
                  <a:lnTo>
                    <a:pt x="104775" y="638175"/>
                  </a:lnTo>
                </a:path>
                <a:path w="114300" h="1276350">
                  <a:moveTo>
                    <a:pt x="104775" y="647700"/>
                  </a:moveTo>
                  <a:lnTo>
                    <a:pt x="76200" y="647700"/>
                  </a:lnTo>
                </a:path>
                <a:path w="114300" h="1276350">
                  <a:moveTo>
                    <a:pt x="76200" y="647700"/>
                  </a:moveTo>
                  <a:lnTo>
                    <a:pt x="66675" y="647700"/>
                  </a:lnTo>
                </a:path>
                <a:path w="114300" h="1276350">
                  <a:moveTo>
                    <a:pt x="38100" y="9525"/>
                  </a:moveTo>
                  <a:lnTo>
                    <a:pt x="38100" y="19050"/>
                  </a:lnTo>
                  <a:lnTo>
                    <a:pt x="28575" y="19050"/>
                  </a:lnTo>
                  <a:lnTo>
                    <a:pt x="28575" y="9525"/>
                  </a:lnTo>
                </a:path>
                <a:path w="114300" h="1276350">
                  <a:moveTo>
                    <a:pt x="28575" y="19050"/>
                  </a:moveTo>
                  <a:lnTo>
                    <a:pt x="38100" y="19050"/>
                  </a:lnTo>
                </a:path>
                <a:path w="114300" h="1276350">
                  <a:moveTo>
                    <a:pt x="28575" y="0"/>
                  </a:moveTo>
                  <a:lnTo>
                    <a:pt x="38100" y="0"/>
                  </a:lnTo>
                </a:path>
                <a:path w="114300" h="1276350">
                  <a:moveTo>
                    <a:pt x="28575" y="9525"/>
                  </a:moveTo>
                  <a:lnTo>
                    <a:pt x="38100" y="9525"/>
                  </a:lnTo>
                </a:path>
                <a:path w="114300" h="1276350">
                  <a:moveTo>
                    <a:pt x="28575" y="9525"/>
                  </a:moveTo>
                  <a:lnTo>
                    <a:pt x="38100" y="9525"/>
                  </a:lnTo>
                </a:path>
                <a:path w="114300" h="1276350">
                  <a:moveTo>
                    <a:pt x="38100" y="9525"/>
                  </a:moveTo>
                  <a:lnTo>
                    <a:pt x="47625" y="9525"/>
                  </a:lnTo>
                </a:path>
                <a:path w="114300" h="1276350">
                  <a:moveTo>
                    <a:pt x="47625" y="0"/>
                  </a:moveTo>
                  <a:lnTo>
                    <a:pt x="38100" y="0"/>
                  </a:lnTo>
                  <a:lnTo>
                    <a:pt x="38100" y="9525"/>
                  </a:lnTo>
                </a:path>
                <a:path w="114300" h="1276350">
                  <a:moveTo>
                    <a:pt x="38100" y="9525"/>
                  </a:moveTo>
                  <a:lnTo>
                    <a:pt x="28575" y="9525"/>
                  </a:lnTo>
                </a:path>
                <a:path w="114300" h="1276350">
                  <a:moveTo>
                    <a:pt x="28575" y="9525"/>
                  </a:moveTo>
                  <a:lnTo>
                    <a:pt x="28575" y="0"/>
                  </a:lnTo>
                  <a:lnTo>
                    <a:pt x="19050" y="0"/>
                  </a:lnTo>
                </a:path>
                <a:path w="114300" h="1276350">
                  <a:moveTo>
                    <a:pt x="19050" y="9525"/>
                  </a:moveTo>
                  <a:lnTo>
                    <a:pt x="28575" y="9525"/>
                  </a:lnTo>
                </a:path>
                <a:path w="114300" h="1276350">
                  <a:moveTo>
                    <a:pt x="66675" y="0"/>
                  </a:moveTo>
                  <a:lnTo>
                    <a:pt x="0" y="0"/>
                  </a:lnTo>
                </a:path>
                <a:path w="114300" h="1276350">
                  <a:moveTo>
                    <a:pt x="0" y="0"/>
                  </a:moveTo>
                  <a:lnTo>
                    <a:pt x="57150" y="0"/>
                  </a:lnTo>
                </a:path>
                <a:path w="114300" h="1276350">
                  <a:moveTo>
                    <a:pt x="57150" y="9525"/>
                  </a:moveTo>
                  <a:lnTo>
                    <a:pt x="57150" y="0"/>
                  </a:lnTo>
                </a:path>
                <a:path w="114300" h="1276350">
                  <a:moveTo>
                    <a:pt x="57150" y="9525"/>
                  </a:moveTo>
                  <a:lnTo>
                    <a:pt x="57150" y="66675"/>
                  </a:lnTo>
                  <a:lnTo>
                    <a:pt x="66675" y="66675"/>
                  </a:lnTo>
                </a:path>
                <a:path w="114300" h="1276350">
                  <a:moveTo>
                    <a:pt x="57150" y="66675"/>
                  </a:moveTo>
                  <a:lnTo>
                    <a:pt x="66675" y="66675"/>
                  </a:lnTo>
                </a:path>
                <a:path w="114300" h="1276350">
                  <a:moveTo>
                    <a:pt x="66675" y="66675"/>
                  </a:moveTo>
                  <a:lnTo>
                    <a:pt x="666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61012" y="6227762"/>
              <a:ext cx="85725" cy="76200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5527675" y="2784475"/>
              <a:ext cx="971550" cy="2962275"/>
            </a:xfrm>
            <a:custGeom>
              <a:avLst/>
              <a:gdLst/>
              <a:ahLst/>
              <a:cxnLst/>
              <a:rect l="l" t="t" r="r" b="b"/>
              <a:pathLst>
                <a:path w="971550" h="2962275">
                  <a:moveTo>
                    <a:pt x="38100" y="2952750"/>
                  </a:moveTo>
                  <a:lnTo>
                    <a:pt x="38100" y="2962275"/>
                  </a:lnTo>
                </a:path>
                <a:path w="971550" h="2962275">
                  <a:moveTo>
                    <a:pt x="38100" y="2962275"/>
                  </a:moveTo>
                  <a:lnTo>
                    <a:pt x="0" y="2962275"/>
                  </a:lnTo>
                </a:path>
                <a:path w="971550" h="2962275">
                  <a:moveTo>
                    <a:pt x="0" y="2962275"/>
                  </a:moveTo>
                  <a:lnTo>
                    <a:pt x="0" y="2867025"/>
                  </a:lnTo>
                </a:path>
                <a:path w="971550" h="2962275">
                  <a:moveTo>
                    <a:pt x="0" y="2867025"/>
                  </a:moveTo>
                  <a:lnTo>
                    <a:pt x="38100" y="2867025"/>
                  </a:lnTo>
                </a:path>
                <a:path w="971550" h="2962275">
                  <a:moveTo>
                    <a:pt x="38100" y="2867025"/>
                  </a:moveTo>
                  <a:lnTo>
                    <a:pt x="38100" y="2876550"/>
                  </a:lnTo>
                </a:path>
                <a:path w="971550" h="2962275">
                  <a:moveTo>
                    <a:pt x="38100" y="2876550"/>
                  </a:moveTo>
                  <a:lnTo>
                    <a:pt x="9525" y="2876550"/>
                  </a:lnTo>
                </a:path>
                <a:path w="971550" h="2962275">
                  <a:moveTo>
                    <a:pt x="9525" y="2876550"/>
                  </a:moveTo>
                  <a:lnTo>
                    <a:pt x="0" y="2876550"/>
                  </a:lnTo>
                  <a:lnTo>
                    <a:pt x="0" y="2886075"/>
                  </a:lnTo>
                </a:path>
                <a:path w="971550" h="2962275">
                  <a:moveTo>
                    <a:pt x="0" y="2886075"/>
                  </a:moveTo>
                  <a:lnTo>
                    <a:pt x="0" y="2943225"/>
                  </a:lnTo>
                </a:path>
                <a:path w="971550" h="2962275">
                  <a:moveTo>
                    <a:pt x="0" y="2943225"/>
                  </a:moveTo>
                  <a:lnTo>
                    <a:pt x="0" y="2952750"/>
                  </a:lnTo>
                  <a:lnTo>
                    <a:pt x="9525" y="2952750"/>
                  </a:lnTo>
                </a:path>
                <a:path w="971550" h="2962275">
                  <a:moveTo>
                    <a:pt x="9525" y="2952750"/>
                  </a:moveTo>
                  <a:lnTo>
                    <a:pt x="38100" y="2952750"/>
                  </a:lnTo>
                </a:path>
                <a:path w="971550" h="2962275">
                  <a:moveTo>
                    <a:pt x="38100" y="2333625"/>
                  </a:moveTo>
                  <a:lnTo>
                    <a:pt x="38100" y="2343150"/>
                  </a:lnTo>
                </a:path>
                <a:path w="971550" h="2962275">
                  <a:moveTo>
                    <a:pt x="38100" y="2343150"/>
                  </a:moveTo>
                  <a:lnTo>
                    <a:pt x="0" y="2343150"/>
                  </a:lnTo>
                </a:path>
                <a:path w="971550" h="2962275">
                  <a:moveTo>
                    <a:pt x="0" y="2343150"/>
                  </a:moveTo>
                  <a:lnTo>
                    <a:pt x="0" y="2247900"/>
                  </a:lnTo>
                </a:path>
                <a:path w="971550" h="2962275">
                  <a:moveTo>
                    <a:pt x="0" y="2247900"/>
                  </a:moveTo>
                  <a:lnTo>
                    <a:pt x="38100" y="2247900"/>
                  </a:lnTo>
                </a:path>
                <a:path w="971550" h="2962275">
                  <a:moveTo>
                    <a:pt x="38100" y="2247900"/>
                  </a:moveTo>
                  <a:lnTo>
                    <a:pt x="38100" y="2257425"/>
                  </a:lnTo>
                </a:path>
                <a:path w="971550" h="2962275">
                  <a:moveTo>
                    <a:pt x="38100" y="2257425"/>
                  </a:moveTo>
                  <a:lnTo>
                    <a:pt x="9525" y="2257425"/>
                  </a:lnTo>
                </a:path>
                <a:path w="971550" h="2962275">
                  <a:moveTo>
                    <a:pt x="9525" y="2257425"/>
                  </a:moveTo>
                  <a:lnTo>
                    <a:pt x="0" y="2266950"/>
                  </a:lnTo>
                </a:path>
                <a:path w="971550" h="2962275">
                  <a:moveTo>
                    <a:pt x="0" y="2266950"/>
                  </a:moveTo>
                  <a:lnTo>
                    <a:pt x="0" y="2324100"/>
                  </a:lnTo>
                </a:path>
                <a:path w="971550" h="2962275">
                  <a:moveTo>
                    <a:pt x="0" y="2324100"/>
                  </a:moveTo>
                  <a:lnTo>
                    <a:pt x="0" y="2333625"/>
                  </a:lnTo>
                  <a:lnTo>
                    <a:pt x="9525" y="2333625"/>
                  </a:lnTo>
                </a:path>
                <a:path w="971550" h="2962275">
                  <a:moveTo>
                    <a:pt x="9525" y="2333625"/>
                  </a:moveTo>
                  <a:lnTo>
                    <a:pt x="38100" y="2333625"/>
                  </a:lnTo>
                </a:path>
                <a:path w="971550" h="2962275">
                  <a:moveTo>
                    <a:pt x="161925" y="1676400"/>
                  </a:moveTo>
                  <a:lnTo>
                    <a:pt x="971550" y="1676400"/>
                  </a:lnTo>
                </a:path>
                <a:path w="971550" h="2962275">
                  <a:moveTo>
                    <a:pt x="238125" y="0"/>
                  </a:moveTo>
                  <a:lnTo>
                    <a:pt x="6477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670550" y="2784474"/>
              <a:ext cx="76200" cy="1685925"/>
            </a:xfrm>
            <a:custGeom>
              <a:avLst/>
              <a:gdLst/>
              <a:ahLst/>
              <a:cxnLst/>
              <a:rect l="l" t="t" r="r" b="b"/>
              <a:pathLst>
                <a:path w="76200" h="1685925">
                  <a:moveTo>
                    <a:pt x="9525" y="1676400"/>
                  </a:moveTo>
                  <a:lnTo>
                    <a:pt x="0" y="1676400"/>
                  </a:lnTo>
                  <a:lnTo>
                    <a:pt x="0" y="1685925"/>
                  </a:lnTo>
                  <a:lnTo>
                    <a:pt x="9525" y="1685925"/>
                  </a:lnTo>
                  <a:lnTo>
                    <a:pt x="9525" y="1676400"/>
                  </a:lnTo>
                  <a:close/>
                </a:path>
                <a:path w="76200" h="1685925">
                  <a:moveTo>
                    <a:pt x="76200" y="0"/>
                  </a:move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61012" y="4465637"/>
              <a:ext cx="80962" cy="76200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765800" y="2060575"/>
              <a:ext cx="723900" cy="2400300"/>
            </a:xfrm>
            <a:custGeom>
              <a:avLst/>
              <a:gdLst/>
              <a:ahLst/>
              <a:cxnLst/>
              <a:rect l="l" t="t" r="r" b="b"/>
              <a:pathLst>
                <a:path w="723900" h="2400300">
                  <a:moveTo>
                    <a:pt x="0" y="723900"/>
                  </a:moveTo>
                  <a:lnTo>
                    <a:pt x="409575" y="723900"/>
                  </a:lnTo>
                </a:path>
                <a:path w="723900" h="2400300">
                  <a:moveTo>
                    <a:pt x="0" y="0"/>
                  </a:moveTo>
                  <a:lnTo>
                    <a:pt x="723900" y="0"/>
                  </a:lnTo>
                </a:path>
                <a:path w="723900" h="2400300">
                  <a:moveTo>
                    <a:pt x="704850" y="2400300"/>
                  </a:moveTo>
                  <a:lnTo>
                    <a:pt x="7048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6461125" y="20510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19050"/>
                  </a:moveTo>
                  <a:lnTo>
                    <a:pt x="0" y="0"/>
                  </a:ln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370637" y="3770312"/>
              <a:ext cx="85725" cy="161925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375400" y="3698875"/>
              <a:ext cx="76200" cy="38100"/>
            </a:xfrm>
            <a:custGeom>
              <a:avLst/>
              <a:gdLst/>
              <a:ahLst/>
              <a:cxnLst/>
              <a:rect l="l" t="t" r="r" b="b"/>
              <a:pathLst>
                <a:path w="76200" h="38100">
                  <a:moveTo>
                    <a:pt x="0" y="9525"/>
                  </a:moveTo>
                  <a:lnTo>
                    <a:pt x="0" y="38100"/>
                  </a:lnTo>
                  <a:lnTo>
                    <a:pt x="28575" y="3810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0"/>
                  </a:lnTo>
                  <a:lnTo>
                    <a:pt x="57150" y="0"/>
                  </a:lnTo>
                  <a:lnTo>
                    <a:pt x="76200" y="19050"/>
                  </a:lnTo>
                  <a:lnTo>
                    <a:pt x="76200" y="28575"/>
                  </a:lnTo>
                  <a:lnTo>
                    <a:pt x="66675" y="38100"/>
                  </a:lnTo>
                  <a:lnTo>
                    <a:pt x="57150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737225" y="2060574"/>
              <a:ext cx="742950" cy="733425"/>
            </a:xfrm>
            <a:custGeom>
              <a:avLst/>
              <a:gdLst/>
              <a:ahLst/>
              <a:cxnLst/>
              <a:rect l="l" t="t" r="r" b="b"/>
              <a:pathLst>
                <a:path w="742950" h="733425">
                  <a:moveTo>
                    <a:pt x="9525" y="723900"/>
                  </a:moveTo>
                  <a:lnTo>
                    <a:pt x="0" y="723900"/>
                  </a:lnTo>
                  <a:lnTo>
                    <a:pt x="0" y="733425"/>
                  </a:lnTo>
                  <a:lnTo>
                    <a:pt x="9525" y="733425"/>
                  </a:lnTo>
                  <a:lnTo>
                    <a:pt x="9525" y="723900"/>
                  </a:lnTo>
                  <a:close/>
                </a:path>
                <a:path w="742950" h="7334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742950" h="733425">
                  <a:moveTo>
                    <a:pt x="742950" y="0"/>
                  </a:moveTo>
                  <a:lnTo>
                    <a:pt x="733425" y="0"/>
                  </a:lnTo>
                  <a:lnTo>
                    <a:pt x="733425" y="9525"/>
                  </a:lnTo>
                  <a:lnTo>
                    <a:pt x="742950" y="9525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56312" y="2341562"/>
              <a:ext cx="85725" cy="152400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156325" y="2060575"/>
              <a:ext cx="0" cy="1438275"/>
            </a:xfrm>
            <a:custGeom>
              <a:avLst/>
              <a:gdLst/>
              <a:ahLst/>
              <a:cxnLst/>
              <a:rect l="l" t="t" r="r" b="b"/>
              <a:pathLst>
                <a:path w="0" h="1438275">
                  <a:moveTo>
                    <a:pt x="0" y="143827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6146800" y="27749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6146800" y="20510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19050"/>
                  </a:moveTo>
                  <a:lnTo>
                    <a:pt x="0" y="0"/>
                  </a:lnTo>
                  <a:lnTo>
                    <a:pt x="19050" y="190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6156325" y="20605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651500" y="3498850"/>
              <a:ext cx="542925" cy="0"/>
            </a:xfrm>
            <a:custGeom>
              <a:avLst/>
              <a:gdLst/>
              <a:ahLst/>
              <a:cxnLst/>
              <a:rect l="l" t="t" r="r" b="b"/>
              <a:pathLst>
                <a:path w="542925" h="0">
                  <a:moveTo>
                    <a:pt x="0" y="0"/>
                  </a:moveTo>
                  <a:lnTo>
                    <a:pt x="5429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6146800" y="348932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056312" y="3065462"/>
              <a:ext cx="85725" cy="161925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6461125" y="44513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1" name="object 131"/>
          <p:cNvSpPr txBox="1"/>
          <p:nvPr/>
        </p:nvSpPr>
        <p:spPr>
          <a:xfrm>
            <a:off x="2597150" y="1143000"/>
            <a:ext cx="33940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2000" spc="-15">
                <a:latin typeface="Arial"/>
                <a:cs typeface="Arial"/>
              </a:rPr>
              <a:t>Interruptor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45">
                <a:latin typeface="Arial"/>
                <a:cs typeface="Arial"/>
              </a:rPr>
              <a:t>SF</a:t>
            </a:r>
            <a:r>
              <a:rPr dirty="0" baseline="-24444" sz="1875" spc="67">
                <a:latin typeface="Arial"/>
                <a:cs typeface="Arial"/>
              </a:rPr>
              <a:t>6</a:t>
            </a:r>
            <a:r>
              <a:rPr dirty="0" baseline="-24444" sz="1875" spc="202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trifásico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5">
                <a:latin typeface="Arial"/>
                <a:cs typeface="Arial"/>
              </a:rPr>
              <a:t>66</a:t>
            </a:r>
            <a:r>
              <a:rPr dirty="0" sz="2000" spc="8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kV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33400" y="2476500"/>
            <a:ext cx="53086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15">
                <a:latin typeface="Arial"/>
                <a:cs typeface="Arial"/>
              </a:rPr>
              <a:t>Polos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33375" y="3924300"/>
            <a:ext cx="1845310" cy="5035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20">
                <a:latin typeface="Arial"/>
                <a:cs typeface="Arial"/>
              </a:rPr>
              <a:t>Armario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control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circuitos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auxiliares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818639" marR="5080" indent="-67945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4.</a:t>
            </a:r>
            <a:r>
              <a:rPr dirty="0" spc="-130"/>
              <a:t> </a:t>
            </a:r>
            <a:r>
              <a:rPr dirty="0"/>
              <a:t>Aparamenta</a:t>
            </a:r>
            <a:r>
              <a:rPr dirty="0" spc="-5"/>
              <a:t> de</a:t>
            </a:r>
            <a:r>
              <a:rPr dirty="0" spc="-15"/>
              <a:t> </a:t>
            </a:r>
            <a:r>
              <a:rPr dirty="0" spc="-5"/>
              <a:t>maniobra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corte </a:t>
            </a:r>
            <a:r>
              <a:rPr dirty="0" spc="-655"/>
              <a:t> </a:t>
            </a:r>
            <a:r>
              <a:rPr dirty="0" spc="-10"/>
              <a:t>Interruptor </a:t>
            </a:r>
            <a:r>
              <a:rPr dirty="0" spc="10"/>
              <a:t>automático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6250" y="2298700"/>
            <a:ext cx="5391150" cy="40386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13000" y="1466850"/>
            <a:ext cx="457200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10">
                <a:latin typeface="Arial"/>
                <a:cs typeface="Arial"/>
              </a:rPr>
              <a:t>3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interruptores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SF</a:t>
            </a:r>
            <a:r>
              <a:rPr dirty="0" baseline="-24444" sz="1875" spc="75">
                <a:latin typeface="Arial"/>
                <a:cs typeface="Arial"/>
              </a:rPr>
              <a:t>6</a:t>
            </a:r>
            <a:r>
              <a:rPr dirty="0" baseline="-24444" sz="1875" spc="322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monofásicos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400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kV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180465" marR="5080" indent="-288925">
              <a:lnSpc>
                <a:spcPts val="2850"/>
              </a:lnSpc>
              <a:spcBef>
                <a:spcPts val="220"/>
              </a:spcBef>
            </a:pPr>
            <a:r>
              <a:rPr dirty="0" spc="5"/>
              <a:t>5.</a:t>
            </a:r>
            <a:r>
              <a:rPr dirty="0" spc="-125"/>
              <a:t> </a:t>
            </a:r>
            <a:r>
              <a:rPr dirty="0"/>
              <a:t>Aparamenta </a:t>
            </a:r>
            <a:r>
              <a:rPr dirty="0" spc="-10"/>
              <a:t>de</a:t>
            </a:r>
            <a:r>
              <a:rPr dirty="0" spc="-20"/>
              <a:t> </a:t>
            </a:r>
            <a:r>
              <a:rPr dirty="0" spc="-5"/>
              <a:t>protección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25"/>
              <a:t> medida </a:t>
            </a:r>
            <a:r>
              <a:rPr dirty="0" spc="-655"/>
              <a:t> </a:t>
            </a:r>
            <a:r>
              <a:rPr dirty="0"/>
              <a:t>Transformadores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intensidad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059180"/>
            <a:ext cx="8331834" cy="308292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Transforma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corriente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líneas,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barras,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transformador,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etc.,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0-5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baja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tensión.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Transformador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medida:</a:t>
            </a:r>
            <a:endParaRPr sz="1550">
              <a:latin typeface="Arial"/>
              <a:cs typeface="Arial"/>
            </a:endParaRPr>
          </a:p>
          <a:p>
            <a:pPr lvl="2" marL="1241425" indent="-228600">
              <a:lnSpc>
                <a:spcPct val="100000"/>
              </a:lnSpc>
              <a:spcBef>
                <a:spcPts val="390"/>
              </a:spcBef>
              <a:buChar char="•"/>
              <a:tabLst>
                <a:tab pos="1240790" algn="l"/>
                <a:tab pos="1241425" algn="l"/>
              </a:tabLst>
            </a:pP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diseña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para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conseguir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un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nivel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incertidumbre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pequeño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la</a:t>
            </a:r>
            <a:r>
              <a:rPr dirty="0" sz="1550" spc="18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lvl="2" marL="1241425" indent="-228600">
              <a:lnSpc>
                <a:spcPct val="100000"/>
              </a:lnSpc>
              <a:spcBef>
                <a:spcPts val="390"/>
              </a:spcBef>
              <a:buChar char="•"/>
              <a:tabLst>
                <a:tab pos="1240790" algn="l"/>
                <a:tab pos="1241425" algn="l"/>
              </a:tabLst>
            </a:pP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secundario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alimenta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aparatos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medida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39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Transformador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protección:</a:t>
            </a:r>
            <a:endParaRPr sz="1550">
              <a:latin typeface="Arial"/>
              <a:cs typeface="Arial"/>
            </a:endParaRPr>
          </a:p>
          <a:p>
            <a:pPr lvl="2" marL="1241425" marR="5080" indent="-228600">
              <a:lnSpc>
                <a:spcPts val="1730"/>
              </a:lnSpc>
              <a:spcBef>
                <a:spcPts val="480"/>
              </a:spcBef>
              <a:buChar char="•"/>
              <a:tabLst>
                <a:tab pos="1240790" algn="l"/>
                <a:tab pos="1241425" algn="l"/>
              </a:tabLst>
            </a:pP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18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diseña</a:t>
            </a:r>
            <a:r>
              <a:rPr dirty="0" sz="1550" spc="18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para</a:t>
            </a:r>
            <a:r>
              <a:rPr dirty="0" sz="1550" spc="18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conseguir</a:t>
            </a:r>
            <a:r>
              <a:rPr dirty="0" sz="1550" spc="19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18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nivel</a:t>
            </a:r>
            <a:r>
              <a:rPr dirty="0" sz="1550" spc="18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8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incertidumbre</a:t>
            </a:r>
            <a:r>
              <a:rPr dirty="0" sz="1550" spc="18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aceptable</a:t>
            </a:r>
            <a:r>
              <a:rPr dirty="0" sz="1550" spc="18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17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medida,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incluso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para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corrientes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varias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veces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nominal</a:t>
            </a:r>
            <a:endParaRPr sz="1550">
              <a:latin typeface="Arial"/>
              <a:cs typeface="Arial"/>
            </a:endParaRPr>
          </a:p>
          <a:p>
            <a:pPr lvl="2" marL="124142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1240790" algn="l"/>
                <a:tab pos="1241425" algn="l"/>
              </a:tabLst>
            </a:pP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secundario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alimenta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relés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3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800" spc="5">
                <a:latin typeface="Arial"/>
                <a:cs typeface="Arial"/>
              </a:rPr>
              <a:t>Posibilidades:</a:t>
            </a:r>
            <a:endParaRPr sz="1800">
              <a:latin typeface="Arial"/>
              <a:cs typeface="Arial"/>
            </a:endParaRPr>
          </a:p>
          <a:p>
            <a:pPr lvl="2" marL="1241425" indent="-228600">
              <a:lnSpc>
                <a:spcPct val="100000"/>
              </a:lnSpc>
              <a:spcBef>
                <a:spcPts val="340"/>
              </a:spcBef>
              <a:buChar char="•"/>
              <a:tabLst>
                <a:tab pos="1240790" algn="l"/>
                <a:tab pos="1241425" algn="l"/>
              </a:tabLst>
            </a:pP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TI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para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medida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otro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para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  <a:p>
            <a:pPr lvl="2" marL="1241425" indent="-228600">
              <a:lnSpc>
                <a:spcPct val="100000"/>
              </a:lnSpc>
              <a:spcBef>
                <a:spcPts val="90"/>
              </a:spcBef>
              <a:buChar char="•"/>
              <a:tabLst>
                <a:tab pos="1240790" algn="l"/>
                <a:tab pos="1241425" algn="l"/>
              </a:tabLst>
            </a:pP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único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TI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para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medida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protección,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con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doble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secundario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3948" y="4260850"/>
            <a:ext cx="4015276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180465" marR="5080" indent="-288925">
              <a:lnSpc>
                <a:spcPts val="2850"/>
              </a:lnSpc>
              <a:spcBef>
                <a:spcPts val="220"/>
              </a:spcBef>
            </a:pPr>
            <a:r>
              <a:rPr dirty="0" spc="5"/>
              <a:t>5.</a:t>
            </a:r>
            <a:r>
              <a:rPr dirty="0" spc="-125"/>
              <a:t> </a:t>
            </a:r>
            <a:r>
              <a:rPr dirty="0"/>
              <a:t>Aparamenta </a:t>
            </a:r>
            <a:r>
              <a:rPr dirty="0" spc="-10"/>
              <a:t>de</a:t>
            </a:r>
            <a:r>
              <a:rPr dirty="0" spc="-20"/>
              <a:t> </a:t>
            </a:r>
            <a:r>
              <a:rPr dirty="0" spc="-5"/>
              <a:t>protección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25"/>
              <a:t> medida </a:t>
            </a:r>
            <a:r>
              <a:rPr dirty="0" spc="-655"/>
              <a:t> </a:t>
            </a:r>
            <a:r>
              <a:rPr dirty="0"/>
              <a:t>Transformadores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/>
              <a:t>intensidad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850" y="2451100"/>
            <a:ext cx="3952875" cy="26479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3400" y="1924050"/>
            <a:ext cx="38449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Transformadores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intensidad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66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6700" y="2422525"/>
            <a:ext cx="2876550" cy="28003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953000" y="1933575"/>
            <a:ext cx="3721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Transformador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intensidad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400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399540" marR="5080" indent="-50800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5.</a:t>
            </a:r>
            <a:r>
              <a:rPr dirty="0" spc="-125"/>
              <a:t> </a:t>
            </a:r>
            <a:r>
              <a:rPr dirty="0"/>
              <a:t>Aparamenta </a:t>
            </a:r>
            <a:r>
              <a:rPr dirty="0" spc="-10"/>
              <a:t>de</a:t>
            </a:r>
            <a:r>
              <a:rPr dirty="0" spc="-20"/>
              <a:t> </a:t>
            </a:r>
            <a:r>
              <a:rPr dirty="0" spc="-5"/>
              <a:t>protección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25"/>
              <a:t> medida </a:t>
            </a:r>
            <a:r>
              <a:rPr dirty="0" spc="-655"/>
              <a:t> </a:t>
            </a:r>
            <a:r>
              <a:rPr dirty="0" spc="-5"/>
              <a:t>Transformadores de </a:t>
            </a:r>
            <a:r>
              <a:rPr dirty="0" spc="5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059180"/>
            <a:ext cx="7052309" cy="61595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Transforma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fase-tierra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un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valor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baja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tensión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(0-110/</a:t>
            </a:r>
            <a:r>
              <a:rPr dirty="0" sz="1550" spc="20">
                <a:latin typeface="Symbol"/>
                <a:cs typeface="Symbol"/>
              </a:rPr>
              <a:t></a:t>
            </a:r>
            <a:r>
              <a:rPr dirty="0" sz="1550" spc="20">
                <a:latin typeface="Arial"/>
                <a:cs typeface="Arial"/>
              </a:rPr>
              <a:t>3</a:t>
            </a:r>
            <a:r>
              <a:rPr dirty="0" sz="1550" spc="-25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V)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mismo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tensión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puede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servir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como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medida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protección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60750" y="2012950"/>
            <a:ext cx="3867150" cy="4143375"/>
            <a:chOff x="3460750" y="2012950"/>
            <a:chExt cx="3867150" cy="41433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7975" y="2012950"/>
              <a:ext cx="3209925" cy="41433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470275" y="3670300"/>
              <a:ext cx="1657350" cy="219075"/>
            </a:xfrm>
            <a:custGeom>
              <a:avLst/>
              <a:gdLst/>
              <a:ahLst/>
              <a:cxnLst/>
              <a:rect l="l" t="t" r="r" b="b"/>
              <a:pathLst>
                <a:path w="1657350" h="219075">
                  <a:moveTo>
                    <a:pt x="1657350" y="219075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33350" y="3190875"/>
            <a:ext cx="3540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Transformadores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tensión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66</a:t>
            </a:r>
            <a:r>
              <a:rPr dirty="0" sz="1800" spc="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2056764" marR="5080" indent="-1165225">
              <a:lnSpc>
                <a:spcPts val="2850"/>
              </a:lnSpc>
              <a:spcBef>
                <a:spcPts val="220"/>
              </a:spcBef>
            </a:pPr>
            <a:r>
              <a:rPr dirty="0" spc="5"/>
              <a:t>5.</a:t>
            </a:r>
            <a:r>
              <a:rPr dirty="0" spc="-125"/>
              <a:t> </a:t>
            </a:r>
            <a:r>
              <a:rPr dirty="0"/>
              <a:t>Aparamenta </a:t>
            </a:r>
            <a:r>
              <a:rPr dirty="0" spc="-10"/>
              <a:t>de</a:t>
            </a:r>
            <a:r>
              <a:rPr dirty="0" spc="-20"/>
              <a:t> </a:t>
            </a:r>
            <a:r>
              <a:rPr dirty="0" spc="-5"/>
              <a:t>protección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25"/>
              <a:t> medida </a:t>
            </a:r>
            <a:r>
              <a:rPr dirty="0" spc="-655"/>
              <a:t> </a:t>
            </a:r>
            <a:r>
              <a:rPr dirty="0" spc="-10"/>
              <a:t>Equipos</a:t>
            </a:r>
            <a:r>
              <a:rPr dirty="0" spc="-5"/>
              <a:t> de </a:t>
            </a:r>
            <a:r>
              <a:rPr dirty="0" spc="-1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" y="1059180"/>
            <a:ext cx="2540635" cy="119697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Voltímetros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Amperímetros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Vatímetros/vatihorímetros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20">
                <a:latin typeface="Arial"/>
                <a:cs typeface="Arial"/>
              </a:rPr>
              <a:t>Contadores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125" y="2286000"/>
            <a:ext cx="215963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Totalizador/tarificador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6150" y="2400300"/>
            <a:ext cx="35877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Puntos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 medida en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S/E </a:t>
            </a:r>
            <a:r>
              <a:rPr dirty="0" sz="1800" spc="-10">
                <a:latin typeface="Arial"/>
                <a:cs typeface="Arial"/>
              </a:rPr>
              <a:t>66/15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6272" y="2969151"/>
            <a:ext cx="6469727" cy="352054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7300" y="2736850"/>
            <a:ext cx="2298700" cy="30289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818639" marR="5080" indent="-927100">
              <a:lnSpc>
                <a:spcPts val="2850"/>
              </a:lnSpc>
              <a:spcBef>
                <a:spcPts val="220"/>
              </a:spcBef>
            </a:pPr>
            <a:r>
              <a:rPr dirty="0" spc="5"/>
              <a:t>5.</a:t>
            </a:r>
            <a:r>
              <a:rPr dirty="0" spc="-125"/>
              <a:t> </a:t>
            </a:r>
            <a:r>
              <a:rPr dirty="0"/>
              <a:t>Aparamenta </a:t>
            </a:r>
            <a:r>
              <a:rPr dirty="0" spc="-10"/>
              <a:t>de</a:t>
            </a:r>
            <a:r>
              <a:rPr dirty="0" spc="-20"/>
              <a:t> </a:t>
            </a:r>
            <a:r>
              <a:rPr dirty="0" spc="-5"/>
              <a:t>protección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25"/>
              <a:t> medida </a:t>
            </a:r>
            <a:r>
              <a:rPr dirty="0" spc="-655"/>
              <a:t> </a:t>
            </a:r>
            <a:r>
              <a:rPr dirty="0" spc="-5"/>
              <a:t>Equipos de protección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00800" y="1933575"/>
            <a:ext cx="1892300" cy="51308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35"/>
              </a:spcBef>
            </a:pPr>
            <a:r>
              <a:rPr dirty="0" sz="1550" spc="10">
                <a:latin typeface="Arial"/>
                <a:cs typeface="Arial"/>
              </a:rPr>
              <a:t>Armarios de </a:t>
            </a:r>
            <a:r>
              <a:rPr dirty="0" sz="1550" spc="25">
                <a:latin typeface="Arial"/>
                <a:cs typeface="Arial"/>
              </a:rPr>
              <a:t>relés </a:t>
            </a:r>
            <a:r>
              <a:rPr dirty="0" sz="1550" spc="-5">
                <a:latin typeface="Arial"/>
                <a:cs typeface="Arial"/>
              </a:rPr>
              <a:t>de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protección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digitales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125" y="1059180"/>
            <a:ext cx="3207385" cy="90170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560"/>
              </a:spcBef>
              <a:buChar char="•"/>
              <a:tabLst>
                <a:tab pos="203200" algn="l"/>
              </a:tabLst>
            </a:pPr>
            <a:r>
              <a:rPr dirty="0" sz="1550" spc="-15">
                <a:latin typeface="Arial"/>
                <a:cs typeface="Arial"/>
              </a:rPr>
              <a:t>Rel</a:t>
            </a:r>
            <a:r>
              <a:rPr dirty="0" sz="1550" spc="10">
                <a:latin typeface="Arial"/>
                <a:cs typeface="Arial"/>
              </a:rPr>
              <a:t>é</a:t>
            </a:r>
            <a:r>
              <a:rPr dirty="0" sz="1550" spc="70">
                <a:latin typeface="Arial"/>
                <a:cs typeface="Arial"/>
              </a:rPr>
              <a:t> </a:t>
            </a:r>
            <a:r>
              <a:rPr dirty="0" sz="1550" spc="-5">
                <a:latin typeface="Arial"/>
                <a:cs typeface="Arial"/>
              </a:rPr>
              <a:t>d</a:t>
            </a:r>
            <a:r>
              <a:rPr dirty="0" sz="1550" spc="10">
                <a:latin typeface="Arial"/>
                <a:cs typeface="Arial"/>
              </a:rPr>
              <a:t>e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30">
                <a:latin typeface="Arial"/>
                <a:cs typeface="Arial"/>
              </a:rPr>
              <a:t>sobreintensida</a:t>
            </a:r>
            <a:r>
              <a:rPr dirty="0" sz="1550" spc="10">
                <a:latin typeface="Arial"/>
                <a:cs typeface="Arial"/>
              </a:rPr>
              <a:t>d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(50/51)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464"/>
              </a:spcBef>
              <a:buChar char="•"/>
              <a:tabLst>
                <a:tab pos="203200" algn="l"/>
              </a:tabLst>
            </a:pPr>
            <a:r>
              <a:rPr dirty="0" sz="1550" spc="-10">
                <a:latin typeface="Arial"/>
                <a:cs typeface="Arial"/>
              </a:rPr>
              <a:t>Relé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distancia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(21)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550" spc="-10">
                <a:latin typeface="Arial"/>
                <a:cs typeface="Arial"/>
              </a:rPr>
              <a:t>Relé</a:t>
            </a:r>
            <a:r>
              <a:rPr dirty="0" sz="1550" spc="6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diferencial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transformador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125" y="1990725"/>
            <a:ext cx="246443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203200" algn="l"/>
              </a:tabLst>
            </a:pPr>
            <a:r>
              <a:rPr dirty="0" sz="1550" spc="-10">
                <a:latin typeface="Arial"/>
                <a:cs typeface="Arial"/>
              </a:rPr>
              <a:t>Relé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sincronismo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(25)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98799"/>
            <a:ext cx="5997655" cy="32909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3400" y="2571750"/>
            <a:ext cx="3759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Relés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</a:t>
            </a:r>
            <a:r>
              <a:rPr dirty="0" sz="1800" spc="-10">
                <a:latin typeface="Arial"/>
                <a:cs typeface="Arial"/>
              </a:rPr>
              <a:t> protección </a:t>
            </a:r>
            <a:r>
              <a:rPr dirty="0" sz="1800" spc="-5">
                <a:latin typeface="Arial"/>
                <a:cs typeface="Arial"/>
              </a:rPr>
              <a:t>en</a:t>
            </a:r>
            <a:r>
              <a:rPr dirty="0" sz="1800" spc="-10">
                <a:latin typeface="Arial"/>
                <a:cs typeface="Arial"/>
              </a:rPr>
              <a:t> S/E 66/15</a:t>
            </a:r>
            <a:r>
              <a:rPr dirty="0" sz="1800" spc="7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kV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0" y="1144905"/>
            <a:ext cx="5768975" cy="4645025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01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Costes</a:t>
            </a:r>
            <a:r>
              <a:rPr dirty="0" sz="1550" spc="-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-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instalación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91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Número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entrada/salida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(circuito)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10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Número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seccionadores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99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Aparamenta</a:t>
            </a:r>
            <a:r>
              <a:rPr dirty="0" sz="1550" spc="9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medida,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control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protección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necesaria</a:t>
            </a:r>
            <a:endParaRPr sz="15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24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Operación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y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maniobra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Posibilidades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interconexión entre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circuitos</a:t>
            </a:r>
            <a:endParaRPr sz="15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19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Fiabilidad.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Análisis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continuidad 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servicio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ante: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136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Fallos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circuitos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121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Fallos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barras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1290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5">
                <a:latin typeface="Arial"/>
                <a:cs typeface="Arial"/>
              </a:rPr>
              <a:t>Mantenimiento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</a:t>
            </a:r>
            <a:endParaRPr sz="1550">
              <a:latin typeface="Arial"/>
              <a:cs typeface="Arial"/>
            </a:endParaRPr>
          </a:p>
          <a:p>
            <a:pPr lvl="1" marL="831850" indent="-285750">
              <a:lnSpc>
                <a:spcPct val="100000"/>
              </a:lnSpc>
              <a:spcBef>
                <a:spcPts val="1215"/>
              </a:spcBef>
              <a:buChar char="–"/>
              <a:tabLst>
                <a:tab pos="831215" algn="l"/>
                <a:tab pos="83185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apertura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444625" marR="5080" indent="-14319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/>
              <a:t>Criterios</a:t>
            </a:r>
            <a:r>
              <a:rPr dirty="0" spc="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 spc="-5"/>
              <a:t>diseño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593725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594360" algn="l"/>
              </a:tabLst>
            </a:pPr>
            <a:r>
              <a:rPr dirty="0" spc="-5"/>
              <a:t>Interruptor</a:t>
            </a:r>
            <a:r>
              <a:rPr dirty="0" spc="-55"/>
              <a:t> </a:t>
            </a:r>
            <a:r>
              <a:rPr dirty="0" spc="-5"/>
              <a:t>Sencillo</a:t>
            </a:r>
            <a:r>
              <a:rPr dirty="0" spc="85"/>
              <a:t> </a:t>
            </a:r>
            <a:r>
              <a:rPr dirty="0" spc="5"/>
              <a:t>-</a:t>
            </a:r>
            <a:r>
              <a:rPr dirty="0" spc="-35"/>
              <a:t> </a:t>
            </a:r>
            <a:r>
              <a:rPr dirty="0"/>
              <a:t>Barra</a:t>
            </a:r>
            <a:r>
              <a:rPr dirty="0" spc="-95"/>
              <a:t> </a:t>
            </a:r>
            <a:r>
              <a:rPr dirty="0" spc="-5"/>
              <a:t>simple</a:t>
            </a:r>
          </a:p>
          <a:p>
            <a:pPr marL="390525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250"/>
          </a:p>
          <a:p>
            <a:pPr marL="593725" indent="-190500">
              <a:lnSpc>
                <a:spcPct val="100000"/>
              </a:lnSpc>
              <a:buChar char="•"/>
              <a:tabLst>
                <a:tab pos="594360" algn="l"/>
              </a:tabLst>
            </a:pPr>
            <a:r>
              <a:rPr dirty="0" spc="-5"/>
              <a:t>Interruptor</a:t>
            </a:r>
            <a:r>
              <a:rPr dirty="0" spc="-50"/>
              <a:t> </a:t>
            </a:r>
            <a:r>
              <a:rPr dirty="0" spc="-5"/>
              <a:t>Sencillo</a:t>
            </a:r>
            <a:r>
              <a:rPr dirty="0" spc="90"/>
              <a:t> </a:t>
            </a:r>
            <a:r>
              <a:rPr dirty="0" spc="5"/>
              <a:t>-</a:t>
            </a:r>
            <a:r>
              <a:rPr dirty="0" spc="-35"/>
              <a:t> </a:t>
            </a:r>
            <a:r>
              <a:rPr dirty="0"/>
              <a:t>Barra</a:t>
            </a:r>
            <a:r>
              <a:rPr dirty="0" spc="-5"/>
              <a:t> simple</a:t>
            </a:r>
            <a:r>
              <a:rPr dirty="0" spc="-10"/>
              <a:t> </a:t>
            </a:r>
            <a:r>
              <a:rPr dirty="0" spc="-5"/>
              <a:t>partida</a:t>
            </a:r>
          </a:p>
          <a:p>
            <a:pPr marL="390525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250"/>
          </a:p>
          <a:p>
            <a:pPr marL="593725" indent="-190500">
              <a:lnSpc>
                <a:spcPct val="100000"/>
              </a:lnSpc>
              <a:buChar char="•"/>
              <a:tabLst>
                <a:tab pos="594360" algn="l"/>
              </a:tabLst>
            </a:pPr>
            <a:r>
              <a:rPr dirty="0" spc="-5"/>
              <a:t>Interruptor</a:t>
            </a:r>
            <a:r>
              <a:rPr dirty="0" spc="-50"/>
              <a:t> </a:t>
            </a:r>
            <a:r>
              <a:rPr dirty="0" spc="-5"/>
              <a:t>Sencillo</a:t>
            </a:r>
            <a:r>
              <a:rPr dirty="0" spc="90"/>
              <a:t> </a:t>
            </a:r>
            <a:r>
              <a:rPr dirty="0" spc="5"/>
              <a:t>-</a:t>
            </a:r>
            <a:r>
              <a:rPr dirty="0" spc="-35"/>
              <a:t> </a:t>
            </a:r>
            <a:r>
              <a:rPr dirty="0"/>
              <a:t>Barra</a:t>
            </a:r>
            <a:r>
              <a:rPr dirty="0" spc="-40"/>
              <a:t> </a:t>
            </a:r>
            <a:r>
              <a:rPr dirty="0"/>
              <a:t>transferencia</a:t>
            </a:r>
          </a:p>
          <a:p>
            <a:pPr marL="390525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/>
          </a:p>
          <a:p>
            <a:pPr marL="593725" indent="-190500">
              <a:lnSpc>
                <a:spcPct val="100000"/>
              </a:lnSpc>
              <a:buChar char="•"/>
              <a:tabLst>
                <a:tab pos="594360" algn="l"/>
              </a:tabLst>
            </a:pPr>
            <a:r>
              <a:rPr dirty="0" spc="-5"/>
              <a:t>Interruptor</a:t>
            </a:r>
            <a:r>
              <a:rPr dirty="0" spc="-25"/>
              <a:t> </a:t>
            </a:r>
            <a:r>
              <a:rPr dirty="0" spc="10"/>
              <a:t>y</a:t>
            </a:r>
            <a:r>
              <a:rPr dirty="0" spc="-25"/>
              <a:t> </a:t>
            </a:r>
            <a:r>
              <a:rPr dirty="0" spc="-5"/>
              <a:t>medio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85975" y="4914900"/>
            <a:ext cx="210185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25"/>
              </a:spcBef>
              <a:buChar char="•"/>
              <a:tabLst>
                <a:tab pos="203200" algn="l"/>
              </a:tabLst>
            </a:pPr>
            <a:r>
              <a:rPr dirty="0" sz="2000" spc="-5">
                <a:latin typeface="Arial"/>
                <a:cs typeface="Arial"/>
              </a:rPr>
              <a:t>Doble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interruptor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301750" marR="5080" indent="-1289050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 spc="-5"/>
              <a:t>Configuraciones</a:t>
            </a:r>
            <a:r>
              <a:rPr dirty="0"/>
              <a:t> </a:t>
            </a:r>
            <a:r>
              <a:rPr dirty="0" spc="-5"/>
              <a:t>tipo</a:t>
            </a:r>
          </a:p>
        </p:txBody>
      </p:sp>
      <p:sp>
        <p:nvSpPr>
          <p:cNvPr id="5" name="object 5"/>
          <p:cNvSpPr/>
          <p:nvPr/>
        </p:nvSpPr>
        <p:spPr>
          <a:xfrm>
            <a:off x="479425" y="2127250"/>
            <a:ext cx="323850" cy="2733675"/>
          </a:xfrm>
          <a:custGeom>
            <a:avLst/>
            <a:gdLst/>
            <a:ahLst/>
            <a:cxnLst/>
            <a:rect l="l" t="t" r="r" b="b"/>
            <a:pathLst>
              <a:path w="323850" h="2733675">
                <a:moveTo>
                  <a:pt x="0" y="2047875"/>
                </a:moveTo>
                <a:lnTo>
                  <a:pt x="85725" y="2047875"/>
                </a:lnTo>
                <a:lnTo>
                  <a:pt x="85725" y="0"/>
                </a:lnTo>
                <a:lnTo>
                  <a:pt x="247650" y="0"/>
                </a:lnTo>
                <a:lnTo>
                  <a:pt x="247650" y="2047875"/>
                </a:lnTo>
                <a:lnTo>
                  <a:pt x="323850" y="2047875"/>
                </a:lnTo>
                <a:lnTo>
                  <a:pt x="161925" y="2733675"/>
                </a:lnTo>
                <a:lnTo>
                  <a:pt x="0" y="20478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38125" y="1504950"/>
            <a:ext cx="8731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Coste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5625" y="1504950"/>
            <a:ext cx="14547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 b="1">
                <a:latin typeface="Arial"/>
                <a:cs typeface="Arial"/>
              </a:rPr>
              <a:t>Fiabilidad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413625" y="2108200"/>
            <a:ext cx="323850" cy="2733675"/>
          </a:xfrm>
          <a:custGeom>
            <a:avLst/>
            <a:gdLst/>
            <a:ahLst/>
            <a:cxnLst/>
            <a:rect l="l" t="t" r="r" b="b"/>
            <a:pathLst>
              <a:path w="323850" h="2733675">
                <a:moveTo>
                  <a:pt x="0" y="2047875"/>
                </a:moveTo>
                <a:lnTo>
                  <a:pt x="85725" y="2047875"/>
                </a:lnTo>
                <a:lnTo>
                  <a:pt x="85725" y="0"/>
                </a:lnTo>
                <a:lnTo>
                  <a:pt x="247650" y="0"/>
                </a:lnTo>
                <a:lnTo>
                  <a:pt x="247650" y="2047875"/>
                </a:lnTo>
                <a:lnTo>
                  <a:pt x="323850" y="2047875"/>
                </a:lnTo>
                <a:lnTo>
                  <a:pt x="161925" y="2733675"/>
                </a:lnTo>
                <a:lnTo>
                  <a:pt x="0" y="20478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00025" y="5029200"/>
            <a:ext cx="9499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>
                <a:latin typeface="Arial"/>
                <a:cs typeface="Arial"/>
              </a:rPr>
              <a:t>Aumenta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05650" y="4991100"/>
            <a:ext cx="9499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>
                <a:latin typeface="Arial"/>
                <a:cs typeface="Arial"/>
              </a:rPr>
              <a:t>Aumenta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39725" marR="5080" indent="-3270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/>
              <a:t>Interruptor</a:t>
            </a:r>
            <a:r>
              <a:rPr dirty="0" spc="-40"/>
              <a:t> </a:t>
            </a:r>
            <a:r>
              <a:rPr dirty="0"/>
              <a:t>sencillo</a:t>
            </a:r>
            <a:r>
              <a:rPr dirty="0" spc="35"/>
              <a:t> </a:t>
            </a:r>
            <a:r>
              <a:rPr dirty="0"/>
              <a:t>–</a:t>
            </a:r>
            <a:r>
              <a:rPr dirty="0" spc="15"/>
              <a:t> </a:t>
            </a:r>
            <a:r>
              <a:rPr dirty="0"/>
              <a:t>Barra </a:t>
            </a:r>
            <a:r>
              <a:rPr dirty="0" spc="5"/>
              <a:t>simple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51075" y="1293812"/>
            <a:ext cx="4076700" cy="2395855"/>
            <a:chOff x="2251075" y="1293812"/>
            <a:chExt cx="4076700" cy="2395855"/>
          </a:xfrm>
        </p:grpSpPr>
        <p:sp>
          <p:nvSpPr>
            <p:cNvPr id="4" name="object 4"/>
            <p:cNvSpPr/>
            <p:nvPr/>
          </p:nvSpPr>
          <p:spPr>
            <a:xfrm>
              <a:off x="2527300" y="241300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651125" y="1565275"/>
              <a:ext cx="123825" cy="1952625"/>
            </a:xfrm>
            <a:custGeom>
              <a:avLst/>
              <a:gdLst/>
              <a:ahLst/>
              <a:cxnLst/>
              <a:rect l="l" t="t" r="r" b="b"/>
              <a:pathLst>
                <a:path w="123825" h="1952625">
                  <a:moveTo>
                    <a:pt x="9525" y="1104900"/>
                  </a:moveTo>
                  <a:lnTo>
                    <a:pt x="9525" y="1428750"/>
                  </a:lnTo>
                </a:path>
                <a:path w="123825" h="1952625">
                  <a:moveTo>
                    <a:pt x="9525" y="523875"/>
                  </a:moveTo>
                  <a:lnTo>
                    <a:pt x="9525" y="847725"/>
                  </a:lnTo>
                </a:path>
                <a:path w="123825" h="1952625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52625">
                  <a:moveTo>
                    <a:pt x="19050" y="1628775"/>
                  </a:moveTo>
                  <a:lnTo>
                    <a:pt x="19050" y="1952625"/>
                  </a:lnTo>
                </a:path>
                <a:path w="123825" h="1952625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5262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41600" y="34988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19050" y="190500"/>
                  </a:lnTo>
                  <a:lnTo>
                    <a:pt x="45426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5426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7787" y="3255962"/>
              <a:ext cx="95250" cy="1047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51250" y="24130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775075" y="1574800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0" y="1095375"/>
                  </a:moveTo>
                  <a:lnTo>
                    <a:pt x="0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14300" y="323850"/>
                  </a:moveTo>
                  <a:lnTo>
                    <a:pt x="0" y="514350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56025" y="349885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2212" y="3265487"/>
              <a:ext cx="104775" cy="1047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51075" y="1555750"/>
              <a:ext cx="2047875" cy="0"/>
            </a:xfrm>
            <a:custGeom>
              <a:avLst/>
              <a:gdLst/>
              <a:ahLst/>
              <a:cxnLst/>
              <a:rect l="l" t="t" r="r" b="b"/>
              <a:pathLst>
                <a:path w="2047875" h="0">
                  <a:moveTo>
                    <a:pt x="0" y="0"/>
                  </a:moveTo>
                  <a:lnTo>
                    <a:pt x="20478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94225" y="241300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718050" y="1565275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9525" y="1095375"/>
                  </a:moveTo>
                  <a:lnTo>
                    <a:pt x="9525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08525" y="34988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57150"/>
                  </a:moveTo>
                  <a:lnTo>
                    <a:pt x="0" y="57150"/>
                  </a:lnTo>
                  <a:lnTo>
                    <a:pt x="19050" y="190500"/>
                  </a:lnTo>
                  <a:lnTo>
                    <a:pt x="43542" y="76200"/>
                  </a:lnTo>
                  <a:lnTo>
                    <a:pt x="9525" y="76200"/>
                  </a:lnTo>
                  <a:lnTo>
                    <a:pt x="9525" y="57150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57150"/>
                  </a:moveTo>
                  <a:lnTo>
                    <a:pt x="19050" y="5715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57150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57150"/>
                  </a:moveTo>
                  <a:lnTo>
                    <a:pt x="38100" y="57150"/>
                  </a:lnTo>
                  <a:lnTo>
                    <a:pt x="38100" y="76200"/>
                  </a:lnTo>
                  <a:lnTo>
                    <a:pt x="43542" y="76200"/>
                  </a:lnTo>
                  <a:lnTo>
                    <a:pt x="47625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4712" y="3255962"/>
              <a:ext cx="95250" cy="10477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18175" y="24130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842000" y="1565275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104900"/>
                  </a:moveTo>
                  <a:lnTo>
                    <a:pt x="0" y="1428750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33375"/>
                  </a:moveTo>
                  <a:lnTo>
                    <a:pt x="0" y="523875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822950" y="349885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9137" y="3255962"/>
              <a:ext cx="95250" cy="10477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89425" y="1555750"/>
              <a:ext cx="2038350" cy="0"/>
            </a:xfrm>
            <a:custGeom>
              <a:avLst/>
              <a:gdLst/>
              <a:ahLst/>
              <a:cxnLst/>
              <a:rect l="l" t="t" r="r" b="b"/>
              <a:pathLst>
                <a:path w="2038350" h="0">
                  <a:moveTo>
                    <a:pt x="0" y="0"/>
                  </a:moveTo>
                  <a:lnTo>
                    <a:pt x="20383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2512" y="1293812"/>
              <a:ext cx="104775" cy="24288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65100" y="3486150"/>
            <a:ext cx="8253730" cy="2522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57475">
              <a:lnSpc>
                <a:spcPct val="100000"/>
              </a:lnSpc>
              <a:spcBef>
                <a:spcPts val="100"/>
              </a:spcBef>
              <a:tabLst>
                <a:tab pos="3771265" algn="l"/>
                <a:tab pos="4723765" algn="l"/>
                <a:tab pos="5838190" algn="l"/>
              </a:tabLst>
            </a:pPr>
            <a:r>
              <a:rPr dirty="0" baseline="-6944" sz="1800">
                <a:latin typeface="Arial"/>
                <a:cs typeface="Arial"/>
              </a:rPr>
              <a:t>#</a:t>
            </a:r>
            <a:r>
              <a:rPr dirty="0" baseline="-6944" sz="1800" spc="-97">
                <a:latin typeface="Arial"/>
                <a:cs typeface="Arial"/>
              </a:rPr>
              <a:t> </a:t>
            </a:r>
            <a:r>
              <a:rPr dirty="0" baseline="-6944" sz="1800">
                <a:latin typeface="Arial"/>
                <a:cs typeface="Arial"/>
              </a:rPr>
              <a:t>1	</a:t>
            </a: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	</a:t>
            </a:r>
            <a:r>
              <a:rPr dirty="0" baseline="-4629" sz="1800">
                <a:latin typeface="Arial"/>
                <a:cs typeface="Arial"/>
              </a:rPr>
              <a:t>#</a:t>
            </a:r>
            <a:r>
              <a:rPr dirty="0" baseline="-4629" sz="1800" spc="-97">
                <a:latin typeface="Arial"/>
                <a:cs typeface="Arial"/>
              </a:rPr>
              <a:t> </a:t>
            </a:r>
            <a:r>
              <a:rPr dirty="0" baseline="-4629" sz="1800">
                <a:latin typeface="Arial"/>
                <a:cs typeface="Arial"/>
              </a:rPr>
              <a:t>3	</a:t>
            </a: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1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2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Seccionadores </a:t>
            </a:r>
            <a:r>
              <a:rPr dirty="0" sz="1550" spc="15">
                <a:latin typeface="Arial"/>
                <a:cs typeface="Arial"/>
              </a:rPr>
              <a:t>por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barra: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pierden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todos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despejar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la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falta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al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abrir: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pierden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todos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los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circuitos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abrir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resto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interruptores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dirty="0" sz="1550" spc="15">
                <a:latin typeface="Arial"/>
                <a:cs typeface="Arial"/>
              </a:rPr>
              <a:t>Mantenimiento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interruptor: 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afectado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queda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indisponible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dirty="0" sz="1550" spc="15">
                <a:latin typeface="Arial"/>
                <a:cs typeface="Arial"/>
              </a:rPr>
              <a:t>Operación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nudo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eléctrico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únicamente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463550" marR="5080" indent="-450850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/>
              <a:t>Interruptor</a:t>
            </a:r>
            <a:r>
              <a:rPr dirty="0" spc="-40"/>
              <a:t> </a:t>
            </a:r>
            <a:r>
              <a:rPr dirty="0"/>
              <a:t>sencillo</a:t>
            </a:r>
            <a:r>
              <a:rPr dirty="0" spc="30"/>
              <a:t> </a:t>
            </a:r>
            <a:r>
              <a:rPr dirty="0"/>
              <a:t>–</a:t>
            </a:r>
            <a:r>
              <a:rPr dirty="0" spc="10"/>
              <a:t> </a:t>
            </a:r>
            <a:r>
              <a:rPr dirty="0" spc="-10"/>
              <a:t>Barra partida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27237" y="1389062"/>
            <a:ext cx="4305300" cy="2405380"/>
            <a:chOff x="2027237" y="1389062"/>
            <a:chExt cx="4305300" cy="2405380"/>
          </a:xfrm>
        </p:grpSpPr>
        <p:sp>
          <p:nvSpPr>
            <p:cNvPr id="4" name="object 4"/>
            <p:cNvSpPr/>
            <p:nvPr/>
          </p:nvSpPr>
          <p:spPr>
            <a:xfrm>
              <a:off x="2346325" y="251777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70150" y="1679575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9525" y="1095375"/>
                  </a:moveTo>
                  <a:lnTo>
                    <a:pt x="9525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23825" y="323850"/>
                  </a:moveTo>
                  <a:lnTo>
                    <a:pt x="9525" y="514350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60625" y="3603625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19050" y="190500"/>
                  </a:lnTo>
                  <a:lnTo>
                    <a:pt x="45426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5426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6812" y="3370262"/>
              <a:ext cx="95250" cy="1047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470275" y="2527300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594100" y="1679575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095375"/>
                  </a:moveTo>
                  <a:lnTo>
                    <a:pt x="0" y="1419225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33375"/>
                  </a:moveTo>
                  <a:lnTo>
                    <a:pt x="0" y="523875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575050" y="3603625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1237" y="3370262"/>
              <a:ext cx="95250" cy="1047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41525" y="1660525"/>
              <a:ext cx="2038350" cy="0"/>
            </a:xfrm>
            <a:custGeom>
              <a:avLst/>
              <a:gdLst/>
              <a:ahLst/>
              <a:cxnLst/>
              <a:rect l="l" t="t" r="r" b="b"/>
              <a:pathLst>
                <a:path w="2038350" h="0">
                  <a:moveTo>
                    <a:pt x="0" y="0"/>
                  </a:moveTo>
                  <a:lnTo>
                    <a:pt x="20383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587" y="1389062"/>
              <a:ext cx="104775" cy="2524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84700" y="251777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08525" y="1670050"/>
              <a:ext cx="123825" cy="1952625"/>
            </a:xfrm>
            <a:custGeom>
              <a:avLst/>
              <a:gdLst/>
              <a:ahLst/>
              <a:cxnLst/>
              <a:rect l="l" t="t" r="r" b="b"/>
              <a:pathLst>
                <a:path w="123825" h="1952625">
                  <a:moveTo>
                    <a:pt x="0" y="1104900"/>
                  </a:moveTo>
                  <a:lnTo>
                    <a:pt x="0" y="1428750"/>
                  </a:lnTo>
                </a:path>
                <a:path w="123825" h="1952625">
                  <a:moveTo>
                    <a:pt x="0" y="523875"/>
                  </a:moveTo>
                  <a:lnTo>
                    <a:pt x="0" y="847725"/>
                  </a:lnTo>
                </a:path>
                <a:path w="123825" h="1952625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52625">
                  <a:moveTo>
                    <a:pt x="9525" y="1628775"/>
                  </a:moveTo>
                  <a:lnTo>
                    <a:pt x="9525" y="1952625"/>
                  </a:lnTo>
                </a:path>
                <a:path w="123825" h="1952625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5262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89475" y="3603625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66675"/>
                  </a:move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5662" y="3360737"/>
              <a:ext cx="104775" cy="10477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708650" y="2517775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832475" y="1679575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095375"/>
                  </a:moveTo>
                  <a:lnTo>
                    <a:pt x="0" y="1419225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23850"/>
                  </a:moveTo>
                  <a:lnTo>
                    <a:pt x="0" y="514350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813425" y="3603625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9612" y="3370262"/>
              <a:ext cx="95250" cy="1047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70375" y="1660525"/>
              <a:ext cx="2047875" cy="0"/>
            </a:xfrm>
            <a:custGeom>
              <a:avLst/>
              <a:gdLst/>
              <a:ahLst/>
              <a:cxnLst/>
              <a:rect l="l" t="t" r="r" b="b"/>
              <a:pathLst>
                <a:path w="2047875" h="0">
                  <a:moveTo>
                    <a:pt x="0" y="0"/>
                  </a:moveTo>
                  <a:lnTo>
                    <a:pt x="20478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2987" y="1398587"/>
              <a:ext cx="104775" cy="25241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55600" y="3609975"/>
            <a:ext cx="6448425" cy="2646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0">
              <a:lnSpc>
                <a:spcPct val="100000"/>
              </a:lnSpc>
              <a:spcBef>
                <a:spcPts val="100"/>
              </a:spcBef>
              <a:tabLst>
                <a:tab pos="3399790" algn="l"/>
                <a:tab pos="4523740" algn="l"/>
                <a:tab pos="5628640" algn="l"/>
              </a:tabLst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	</a:t>
            </a:r>
            <a:r>
              <a:rPr dirty="0" baseline="2314" sz="1800">
                <a:latin typeface="Arial"/>
                <a:cs typeface="Arial"/>
              </a:rPr>
              <a:t>#</a:t>
            </a:r>
            <a:r>
              <a:rPr dirty="0" baseline="2314" sz="1800" spc="-97">
                <a:latin typeface="Arial"/>
                <a:cs typeface="Arial"/>
              </a:rPr>
              <a:t> </a:t>
            </a:r>
            <a:r>
              <a:rPr dirty="0" baseline="2314" sz="1800">
                <a:latin typeface="Arial"/>
                <a:cs typeface="Arial"/>
              </a:rPr>
              <a:t>2	</a:t>
            </a: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	</a:t>
            </a:r>
            <a:r>
              <a:rPr dirty="0" baseline="6944" sz="1800">
                <a:latin typeface="Arial"/>
                <a:cs typeface="Arial"/>
              </a:rPr>
              <a:t>#</a:t>
            </a:r>
            <a:r>
              <a:rPr dirty="0" baseline="6944" sz="1800" spc="-97">
                <a:latin typeface="Arial"/>
                <a:cs typeface="Arial"/>
              </a:rPr>
              <a:t> </a:t>
            </a:r>
            <a:r>
              <a:rPr dirty="0" baseline="6944" sz="1800">
                <a:latin typeface="Arial"/>
                <a:cs typeface="Arial"/>
              </a:rPr>
              <a:t>4</a:t>
            </a:r>
            <a:endParaRPr baseline="6944"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210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1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2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Seccionadores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+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1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Seccionador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9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barra: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tras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interrupción,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sólo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pierde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media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interruptor: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tras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interrupción,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sólo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pierde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media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28600" algn="l"/>
              </a:tabLst>
            </a:pPr>
            <a:r>
              <a:rPr dirty="0" sz="1550" spc="15">
                <a:latin typeface="Arial"/>
                <a:cs typeface="Arial"/>
              </a:rPr>
              <a:t>Mantenimiento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interruptor: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el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afectado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queda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indisponible</a:t>
            </a:r>
            <a:endParaRPr sz="1550">
              <a:latin typeface="Arial"/>
              <a:cs typeface="Arial"/>
            </a:endParaRPr>
          </a:p>
          <a:p>
            <a:pPr marL="2286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28600" algn="l"/>
              </a:tabLst>
            </a:pPr>
            <a:r>
              <a:rPr dirty="0" sz="1550" spc="15">
                <a:latin typeface="Arial"/>
                <a:cs typeface="Arial"/>
              </a:rPr>
              <a:t>Posible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operación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2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nudos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eléctricos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079875" y="150812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152400"/>
                </a:moveTo>
                <a:lnTo>
                  <a:pt x="1714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875" y="1421130"/>
            <a:ext cx="3272154" cy="450215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935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1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por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>
              <a:lnSpc>
                <a:spcPct val="100000"/>
              </a:lnSpc>
              <a:spcBef>
                <a:spcPts val="840"/>
              </a:spcBef>
            </a:pPr>
            <a:r>
              <a:rPr dirty="0" sz="1550" spc="10">
                <a:latin typeface="Arial"/>
                <a:cs typeface="Arial"/>
              </a:rPr>
              <a:t>+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1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transferencia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84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3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Seccionadores </a:t>
            </a:r>
            <a:r>
              <a:rPr dirty="0" sz="1550" spc="15">
                <a:latin typeface="Arial"/>
                <a:cs typeface="Arial"/>
              </a:rPr>
              <a:t>por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>
              <a:lnSpc>
                <a:spcPct val="100000"/>
              </a:lnSpc>
              <a:spcBef>
                <a:spcPts val="840"/>
              </a:spcBef>
            </a:pPr>
            <a:r>
              <a:rPr dirty="0" sz="1550" spc="10">
                <a:latin typeface="Arial"/>
                <a:cs typeface="Arial"/>
              </a:rPr>
              <a:t>+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2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transferencia</a:t>
            </a:r>
            <a:endParaRPr sz="1550">
              <a:latin typeface="Arial"/>
              <a:cs typeface="Arial"/>
            </a:endParaRPr>
          </a:p>
          <a:p>
            <a:pPr marL="203200" marR="5080" indent="-190500">
              <a:lnSpc>
                <a:spcPct val="134400"/>
              </a:lnSpc>
              <a:spcBef>
                <a:spcPts val="35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barra:</a:t>
            </a:r>
            <a:r>
              <a:rPr dirty="0" sz="1550" spc="20">
                <a:latin typeface="Arial"/>
                <a:cs typeface="Arial"/>
              </a:rPr>
              <a:t> Tras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corte, 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continuidad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servicio.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Todos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los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quedan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protegidos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por 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transferencia</a:t>
            </a:r>
            <a:endParaRPr sz="1550">
              <a:latin typeface="Arial"/>
              <a:cs typeface="Arial"/>
            </a:endParaRPr>
          </a:p>
          <a:p>
            <a:pPr marL="203200" marR="203200" indent="-190500">
              <a:lnSpc>
                <a:spcPct val="133100"/>
              </a:lnSpc>
              <a:spcBef>
                <a:spcPts val="45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Interruptor:</a:t>
            </a:r>
            <a:r>
              <a:rPr dirty="0" sz="1550" spc="10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Tras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corte,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continuidad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699135" indent="-190500">
              <a:lnSpc>
                <a:spcPct val="153200"/>
              </a:lnSpc>
              <a:spcBef>
                <a:spcPts val="75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Mantenimiento interruptor: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Continuidad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Operación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nudo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eléctrico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5875" y="295275"/>
            <a:ext cx="6179820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 indent="11112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/>
              <a:t>Interruptor</a:t>
            </a:r>
            <a:r>
              <a:rPr dirty="0" spc="-50"/>
              <a:t> </a:t>
            </a:r>
            <a:r>
              <a:rPr dirty="0" spc="-5"/>
              <a:t>simple</a:t>
            </a:r>
            <a:r>
              <a:rPr dirty="0" spc="25"/>
              <a:t> </a:t>
            </a:r>
            <a:r>
              <a:rPr dirty="0"/>
              <a:t>–</a:t>
            </a:r>
            <a:r>
              <a:rPr dirty="0" spc="5"/>
              <a:t> </a:t>
            </a:r>
            <a:r>
              <a:rPr dirty="0" spc="-5"/>
              <a:t>barra</a:t>
            </a:r>
            <a:r>
              <a:rPr dirty="0" spc="-15"/>
              <a:t> </a:t>
            </a:r>
            <a:r>
              <a:rPr dirty="0" spc="-5"/>
              <a:t>de</a:t>
            </a:r>
            <a:r>
              <a:rPr dirty="0" spc="-10"/>
              <a:t> </a:t>
            </a:r>
            <a:r>
              <a:rPr dirty="0" spc="-5"/>
              <a:t>transferencia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679825" y="2008187"/>
            <a:ext cx="4772025" cy="2386330"/>
            <a:chOff x="3679825" y="2008187"/>
            <a:chExt cx="4772025" cy="23863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56587" y="2198687"/>
              <a:ext cx="104775" cy="1619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56050" y="311785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79875" y="2279650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0" y="1095375"/>
                  </a:moveTo>
                  <a:lnTo>
                    <a:pt x="0" y="1419225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23825" y="323850"/>
                  </a:moveTo>
                  <a:lnTo>
                    <a:pt x="9525" y="514350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60825" y="420370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66675"/>
                  </a:move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7012" y="3970337"/>
              <a:ext cx="104775" cy="1047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80000" y="3127375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203825" y="2279650"/>
              <a:ext cx="114300" cy="1943100"/>
            </a:xfrm>
            <a:custGeom>
              <a:avLst/>
              <a:gdLst/>
              <a:ahLst/>
              <a:cxnLst/>
              <a:rect l="l" t="t" r="r" b="b"/>
              <a:pathLst>
                <a:path w="114300" h="1943100">
                  <a:moveTo>
                    <a:pt x="0" y="1095375"/>
                  </a:moveTo>
                  <a:lnTo>
                    <a:pt x="0" y="1419225"/>
                  </a:lnTo>
                </a:path>
                <a:path w="114300" h="1943100">
                  <a:moveTo>
                    <a:pt x="0" y="514350"/>
                  </a:moveTo>
                  <a:lnTo>
                    <a:pt x="0" y="838200"/>
                  </a:lnTo>
                </a:path>
                <a:path w="114300" h="1943100">
                  <a:moveTo>
                    <a:pt x="114300" y="1438275"/>
                  </a:moveTo>
                  <a:lnTo>
                    <a:pt x="0" y="1628775"/>
                  </a:lnTo>
                </a:path>
                <a:path w="114300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14300" h="1943100">
                  <a:moveTo>
                    <a:pt x="114300" y="333375"/>
                  </a:moveTo>
                  <a:lnTo>
                    <a:pt x="0" y="523875"/>
                  </a:lnTo>
                </a:path>
                <a:path w="114300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184775" y="4203700"/>
              <a:ext cx="47625" cy="1905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9525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46159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47625" h="190500">
                  <a:moveTo>
                    <a:pt x="19050" y="0"/>
                  </a:moveTo>
                  <a:lnTo>
                    <a:pt x="9525" y="0"/>
                  </a:lnTo>
                  <a:lnTo>
                    <a:pt x="9525" y="76200"/>
                  </a:lnTo>
                  <a:lnTo>
                    <a:pt x="19050" y="76200"/>
                  </a:lnTo>
                  <a:lnTo>
                    <a:pt x="19050" y="0"/>
                  </a:lnTo>
                  <a:close/>
                </a:path>
                <a:path w="47625" h="190500">
                  <a:moveTo>
                    <a:pt x="28575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66675"/>
                  </a:lnTo>
                  <a:close/>
                </a:path>
                <a:path w="47625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47625" h="190500">
                  <a:moveTo>
                    <a:pt x="47625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46159" y="76200"/>
                  </a:lnTo>
                  <a:lnTo>
                    <a:pt x="47625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0962" y="3970337"/>
              <a:ext cx="95250" cy="1047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679825" y="2260600"/>
              <a:ext cx="4448175" cy="0"/>
            </a:xfrm>
            <a:custGeom>
              <a:avLst/>
              <a:gdLst/>
              <a:ahLst/>
              <a:cxnLst/>
              <a:rect l="l" t="t" r="r" b="b"/>
              <a:pathLst>
                <a:path w="4448175" h="0">
                  <a:moveTo>
                    <a:pt x="0" y="0"/>
                  </a:moveTo>
                  <a:lnTo>
                    <a:pt x="44481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22975" y="311785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46800" y="2270125"/>
              <a:ext cx="123825" cy="1943100"/>
            </a:xfrm>
            <a:custGeom>
              <a:avLst/>
              <a:gdLst/>
              <a:ahLst/>
              <a:cxnLst/>
              <a:rect l="l" t="t" r="r" b="b"/>
              <a:pathLst>
                <a:path w="123825" h="1943100">
                  <a:moveTo>
                    <a:pt x="0" y="1104900"/>
                  </a:moveTo>
                  <a:lnTo>
                    <a:pt x="0" y="1428750"/>
                  </a:lnTo>
                </a:path>
                <a:path w="123825" h="1943100">
                  <a:moveTo>
                    <a:pt x="0" y="514350"/>
                  </a:moveTo>
                  <a:lnTo>
                    <a:pt x="0" y="838200"/>
                  </a:lnTo>
                </a:path>
                <a:path w="123825" h="1943100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43100">
                  <a:moveTo>
                    <a:pt x="9525" y="1619250"/>
                  </a:moveTo>
                  <a:lnTo>
                    <a:pt x="9525" y="1943100"/>
                  </a:lnTo>
                </a:path>
                <a:path w="123825" h="1943100">
                  <a:moveTo>
                    <a:pt x="114300" y="333375"/>
                  </a:moveTo>
                  <a:lnTo>
                    <a:pt x="0" y="523875"/>
                  </a:lnTo>
                </a:path>
                <a:path w="123825" h="194310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27750" y="420370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0"/>
                  </a:moveTo>
                  <a:lnTo>
                    <a:pt x="28575" y="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0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03937" y="3960812"/>
              <a:ext cx="104775" cy="10477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1200" y="311785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185025" y="2270125"/>
              <a:ext cx="123825" cy="1952625"/>
            </a:xfrm>
            <a:custGeom>
              <a:avLst/>
              <a:gdLst/>
              <a:ahLst/>
              <a:cxnLst/>
              <a:rect l="l" t="t" r="r" b="b"/>
              <a:pathLst>
                <a:path w="123825" h="1952625">
                  <a:moveTo>
                    <a:pt x="0" y="1104900"/>
                  </a:moveTo>
                  <a:lnTo>
                    <a:pt x="0" y="1428750"/>
                  </a:lnTo>
                </a:path>
                <a:path w="123825" h="1952625">
                  <a:moveTo>
                    <a:pt x="0" y="523875"/>
                  </a:moveTo>
                  <a:lnTo>
                    <a:pt x="0" y="847725"/>
                  </a:lnTo>
                </a:path>
                <a:path w="123825" h="1952625">
                  <a:moveTo>
                    <a:pt x="123825" y="1438275"/>
                  </a:moveTo>
                  <a:lnTo>
                    <a:pt x="9525" y="1628775"/>
                  </a:lnTo>
                </a:path>
                <a:path w="123825" h="1952625">
                  <a:moveTo>
                    <a:pt x="9525" y="1628775"/>
                  </a:moveTo>
                  <a:lnTo>
                    <a:pt x="9525" y="1952625"/>
                  </a:lnTo>
                </a:path>
                <a:path w="123825" h="1952625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95262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165975" y="4203700"/>
              <a:ext cx="57150" cy="190500"/>
            </a:xfrm>
            <a:custGeom>
              <a:avLst/>
              <a:gdLst/>
              <a:ahLst/>
              <a:cxnLst/>
              <a:rect l="l" t="t" r="r" b="b"/>
              <a:pathLst>
                <a:path w="57150" h="190500">
                  <a:moveTo>
                    <a:pt x="19050" y="66675"/>
                  </a:moveTo>
                  <a:lnTo>
                    <a:pt x="0" y="66675"/>
                  </a:lnTo>
                  <a:lnTo>
                    <a:pt x="28575" y="190500"/>
                  </a:lnTo>
                  <a:lnTo>
                    <a:pt x="54951" y="76200"/>
                  </a:lnTo>
                  <a:lnTo>
                    <a:pt x="19050" y="76200"/>
                  </a:lnTo>
                  <a:lnTo>
                    <a:pt x="19050" y="66675"/>
                  </a:lnTo>
                  <a:close/>
                </a:path>
                <a:path w="57150" h="190500">
                  <a:moveTo>
                    <a:pt x="28575" y="0"/>
                  </a:moveTo>
                  <a:lnTo>
                    <a:pt x="19050" y="0"/>
                  </a:lnTo>
                  <a:lnTo>
                    <a:pt x="19050" y="76200"/>
                  </a:lnTo>
                  <a:lnTo>
                    <a:pt x="28575" y="76200"/>
                  </a:lnTo>
                  <a:lnTo>
                    <a:pt x="28575" y="0"/>
                  </a:lnTo>
                  <a:close/>
                </a:path>
                <a:path w="57150" h="190500">
                  <a:moveTo>
                    <a:pt x="38100" y="66675"/>
                  </a:move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57150" h="190500">
                  <a:moveTo>
                    <a:pt x="57150" y="66675"/>
                  </a:moveTo>
                  <a:lnTo>
                    <a:pt x="38100" y="66675"/>
                  </a:lnTo>
                  <a:lnTo>
                    <a:pt x="38100" y="76200"/>
                  </a:lnTo>
                  <a:lnTo>
                    <a:pt x="54951" y="76200"/>
                  </a:lnTo>
                  <a:lnTo>
                    <a:pt x="57150" y="66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42162" y="3960812"/>
              <a:ext cx="104775" cy="1047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9362" y="2008187"/>
              <a:ext cx="104775" cy="25241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803650" y="2470150"/>
              <a:ext cx="4648200" cy="0"/>
            </a:xfrm>
            <a:custGeom>
              <a:avLst/>
              <a:gdLst/>
              <a:ahLst/>
              <a:cxnLst/>
              <a:rect l="l" t="t" r="r" b="b"/>
              <a:pathLst>
                <a:path w="4648200" h="0">
                  <a:moveTo>
                    <a:pt x="0" y="0"/>
                  </a:moveTo>
                  <a:lnTo>
                    <a:pt x="228600" y="0"/>
                  </a:lnTo>
                </a:path>
                <a:path w="4648200" h="0">
                  <a:moveTo>
                    <a:pt x="314325" y="0"/>
                  </a:moveTo>
                  <a:lnTo>
                    <a:pt x="1352550" y="0"/>
                  </a:lnTo>
                </a:path>
                <a:path w="4648200" h="0">
                  <a:moveTo>
                    <a:pt x="1438275" y="0"/>
                  </a:moveTo>
                  <a:lnTo>
                    <a:pt x="2305050" y="0"/>
                  </a:lnTo>
                </a:path>
                <a:path w="4648200" h="0">
                  <a:moveTo>
                    <a:pt x="2381250" y="0"/>
                  </a:moveTo>
                  <a:lnTo>
                    <a:pt x="3314700" y="0"/>
                  </a:lnTo>
                </a:path>
                <a:path w="4648200" h="0">
                  <a:moveTo>
                    <a:pt x="4095750" y="0"/>
                  </a:moveTo>
                  <a:lnTo>
                    <a:pt x="46482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308975" y="23653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023225" y="3108325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223125" y="2260600"/>
              <a:ext cx="1047750" cy="1695450"/>
            </a:xfrm>
            <a:custGeom>
              <a:avLst/>
              <a:gdLst/>
              <a:ahLst/>
              <a:cxnLst/>
              <a:rect l="l" t="t" r="r" b="b"/>
              <a:pathLst>
                <a:path w="1047750" h="1695450">
                  <a:moveTo>
                    <a:pt x="923925" y="1095375"/>
                  </a:moveTo>
                  <a:lnTo>
                    <a:pt x="923925" y="1257300"/>
                  </a:lnTo>
                </a:path>
                <a:path w="1047750" h="1695450">
                  <a:moveTo>
                    <a:pt x="923925" y="628650"/>
                  </a:moveTo>
                  <a:lnTo>
                    <a:pt x="923925" y="838200"/>
                  </a:lnTo>
                </a:path>
                <a:path w="1047750" h="1695450">
                  <a:moveTo>
                    <a:pt x="1047750" y="1266825"/>
                  </a:moveTo>
                  <a:lnTo>
                    <a:pt x="933450" y="1457325"/>
                  </a:lnTo>
                </a:path>
                <a:path w="1047750" h="1695450">
                  <a:moveTo>
                    <a:pt x="942975" y="1447800"/>
                  </a:moveTo>
                  <a:lnTo>
                    <a:pt x="942975" y="1695450"/>
                  </a:lnTo>
                </a:path>
                <a:path w="1047750" h="1695450">
                  <a:moveTo>
                    <a:pt x="1038225" y="447675"/>
                  </a:moveTo>
                  <a:lnTo>
                    <a:pt x="923925" y="638175"/>
                  </a:lnTo>
                </a:path>
                <a:path w="1047750" h="1695450">
                  <a:moveTo>
                    <a:pt x="923925" y="209550"/>
                  </a:moveTo>
                  <a:lnTo>
                    <a:pt x="923925" y="438150"/>
                  </a:lnTo>
                </a:path>
                <a:path w="1047750" h="1695450">
                  <a:moveTo>
                    <a:pt x="0" y="209550"/>
                  </a:moveTo>
                  <a:lnTo>
                    <a:pt x="590550" y="209550"/>
                  </a:lnTo>
                </a:path>
                <a:path w="1047750" h="1695450">
                  <a:moveTo>
                    <a:pt x="638175" y="0"/>
                  </a:moveTo>
                  <a:lnTo>
                    <a:pt x="638175" y="1685925"/>
                  </a:lnTo>
                </a:path>
                <a:path w="1047750" h="1695450">
                  <a:moveTo>
                    <a:pt x="628650" y="1685925"/>
                  </a:moveTo>
                  <a:lnTo>
                    <a:pt x="933450" y="16859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94662" y="2960687"/>
              <a:ext cx="104775" cy="1047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089400" y="2441575"/>
              <a:ext cx="3581400" cy="1704975"/>
            </a:xfrm>
            <a:custGeom>
              <a:avLst/>
              <a:gdLst/>
              <a:ahLst/>
              <a:cxnLst/>
              <a:rect l="l" t="t" r="r" b="b"/>
              <a:pathLst>
                <a:path w="3581400" h="1704975">
                  <a:moveTo>
                    <a:pt x="352425" y="381000"/>
                  </a:moveTo>
                  <a:lnTo>
                    <a:pt x="352425" y="1676400"/>
                  </a:lnTo>
                </a:path>
                <a:path w="3581400" h="1704975">
                  <a:moveTo>
                    <a:pt x="476250" y="200025"/>
                  </a:moveTo>
                  <a:lnTo>
                    <a:pt x="361950" y="390525"/>
                  </a:lnTo>
                </a:path>
                <a:path w="3581400" h="1704975">
                  <a:moveTo>
                    <a:pt x="352425" y="9525"/>
                  </a:moveTo>
                  <a:lnTo>
                    <a:pt x="352425" y="190500"/>
                  </a:lnTo>
                </a:path>
                <a:path w="3581400" h="1704975">
                  <a:moveTo>
                    <a:pt x="0" y="1685925"/>
                  </a:moveTo>
                  <a:lnTo>
                    <a:pt x="361950" y="1685925"/>
                  </a:lnTo>
                </a:path>
                <a:path w="3581400" h="1704975">
                  <a:moveTo>
                    <a:pt x="1495425" y="381000"/>
                  </a:moveTo>
                  <a:lnTo>
                    <a:pt x="1495425" y="1685925"/>
                  </a:lnTo>
                </a:path>
                <a:path w="3581400" h="1704975">
                  <a:moveTo>
                    <a:pt x="1609725" y="209550"/>
                  </a:moveTo>
                  <a:lnTo>
                    <a:pt x="1495425" y="400050"/>
                  </a:lnTo>
                </a:path>
                <a:path w="3581400" h="1704975">
                  <a:moveTo>
                    <a:pt x="1495425" y="19050"/>
                  </a:moveTo>
                  <a:lnTo>
                    <a:pt x="1495425" y="200025"/>
                  </a:lnTo>
                </a:path>
                <a:path w="3581400" h="1704975">
                  <a:moveTo>
                    <a:pt x="1133475" y="1676400"/>
                  </a:moveTo>
                  <a:lnTo>
                    <a:pt x="1495425" y="1676400"/>
                  </a:lnTo>
                </a:path>
                <a:path w="3581400" h="1704975">
                  <a:moveTo>
                    <a:pt x="2419350" y="371475"/>
                  </a:moveTo>
                  <a:lnTo>
                    <a:pt x="2419350" y="1676400"/>
                  </a:lnTo>
                </a:path>
                <a:path w="3581400" h="1704975">
                  <a:moveTo>
                    <a:pt x="2543175" y="190500"/>
                  </a:moveTo>
                  <a:lnTo>
                    <a:pt x="2428875" y="381000"/>
                  </a:lnTo>
                </a:path>
                <a:path w="3581400" h="1704975">
                  <a:moveTo>
                    <a:pt x="2419350" y="0"/>
                  </a:moveTo>
                  <a:lnTo>
                    <a:pt x="2419350" y="180975"/>
                  </a:lnTo>
                </a:path>
                <a:path w="3581400" h="1704975">
                  <a:moveTo>
                    <a:pt x="2057400" y="1657350"/>
                  </a:moveTo>
                  <a:lnTo>
                    <a:pt x="2419350" y="1657350"/>
                  </a:lnTo>
                </a:path>
                <a:path w="3581400" h="1704975">
                  <a:moveTo>
                    <a:pt x="3467100" y="409575"/>
                  </a:moveTo>
                  <a:lnTo>
                    <a:pt x="3467100" y="1704975"/>
                  </a:lnTo>
                </a:path>
                <a:path w="3581400" h="1704975">
                  <a:moveTo>
                    <a:pt x="3581400" y="219075"/>
                  </a:moveTo>
                  <a:lnTo>
                    <a:pt x="3467100" y="409575"/>
                  </a:lnTo>
                </a:path>
                <a:path w="3581400" h="1704975">
                  <a:moveTo>
                    <a:pt x="3457575" y="38100"/>
                  </a:moveTo>
                  <a:lnTo>
                    <a:pt x="3457575" y="219075"/>
                  </a:lnTo>
                </a:path>
                <a:path w="3581400" h="1704975">
                  <a:moveTo>
                    <a:pt x="3095625" y="1685925"/>
                  </a:moveTo>
                  <a:lnTo>
                    <a:pt x="3457575" y="16859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238625" y="4210050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43525" y="4200525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96025" y="4200525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53300" y="4191000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43375" y="4972050"/>
            <a:ext cx="37350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dirty="0" sz="1800">
                <a:latin typeface="Arial"/>
                <a:cs typeface="Arial"/>
              </a:rPr>
              <a:t>El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interruptor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transferencia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puede </a:t>
            </a:r>
            <a:r>
              <a:rPr dirty="0" sz="1800" spc="-484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sustituir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cualquier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otro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interruptor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1383030"/>
            <a:ext cx="3702050" cy="3873500"/>
          </a:xfrm>
          <a:prstGeom prst="rect">
            <a:avLst/>
          </a:prstGeom>
        </p:spPr>
        <p:txBody>
          <a:bodyPr wrap="square" lIns="0" tIns="1473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16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1+ </a:t>
            </a:r>
            <a:r>
              <a:rPr dirty="0" sz="1550" spc="20">
                <a:latin typeface="Arial"/>
                <a:cs typeface="Arial"/>
              </a:rPr>
              <a:t>½ 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Interruptores</a:t>
            </a:r>
            <a:r>
              <a:rPr dirty="0" sz="1550" spc="15">
                <a:latin typeface="Arial"/>
                <a:cs typeface="Arial"/>
              </a:rPr>
              <a:t> por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3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Seccionadores </a:t>
            </a:r>
            <a:r>
              <a:rPr dirty="0" sz="1550" spc="15">
                <a:latin typeface="Arial"/>
                <a:cs typeface="Arial"/>
              </a:rPr>
              <a:t>por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99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15">
                <a:latin typeface="Arial"/>
                <a:cs typeface="Arial"/>
              </a:rPr>
              <a:t> en barra: </a:t>
            </a:r>
            <a:r>
              <a:rPr dirty="0" sz="1550" spc="20">
                <a:latin typeface="Arial"/>
                <a:cs typeface="Arial"/>
              </a:rPr>
              <a:t>Continuidad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921385" indent="-190500">
              <a:lnSpc>
                <a:spcPct val="133100"/>
              </a:lnSpc>
              <a:spcBef>
                <a:spcPts val="45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en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barra: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Continuidad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152400" indent="-190500">
              <a:lnSpc>
                <a:spcPct val="133100"/>
              </a:lnSpc>
              <a:spcBef>
                <a:spcPts val="445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central: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Se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5">
                <a:latin typeface="Arial"/>
                <a:cs typeface="Arial"/>
              </a:rPr>
              <a:t>pierde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un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marR="846455" indent="-190500">
              <a:lnSpc>
                <a:spcPct val="1371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Mantenimiento de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interruptor: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Continuidad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720725" indent="-190500">
              <a:lnSpc>
                <a:spcPct val="1371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Posible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operación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con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2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nudos </a:t>
            </a:r>
            <a:r>
              <a:rPr dirty="0" sz="1550" spc="-420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eléctricos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577975" marR="5080" indent="-1565275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/>
              <a:t>Interruptor</a:t>
            </a:r>
            <a:r>
              <a:rPr dirty="0" spc="10"/>
              <a:t> </a:t>
            </a:r>
            <a:r>
              <a:rPr dirty="0"/>
              <a:t>y</a:t>
            </a:r>
            <a:r>
              <a:rPr dirty="0" spc="10"/>
              <a:t> </a:t>
            </a:r>
            <a:r>
              <a:rPr dirty="0" spc="5"/>
              <a:t>medio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13375" y="1493837"/>
            <a:ext cx="2486025" cy="4352925"/>
            <a:chOff x="5413375" y="1493837"/>
            <a:chExt cx="2486025" cy="4352925"/>
          </a:xfrm>
        </p:grpSpPr>
        <p:sp>
          <p:nvSpPr>
            <p:cNvPr id="5" name="object 5"/>
            <p:cNvSpPr/>
            <p:nvPr/>
          </p:nvSpPr>
          <p:spPr>
            <a:xfrm>
              <a:off x="5861050" y="229870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94350" y="1508125"/>
              <a:ext cx="2047875" cy="1676400"/>
            </a:xfrm>
            <a:custGeom>
              <a:avLst/>
              <a:gdLst/>
              <a:ahLst/>
              <a:cxnLst/>
              <a:rect l="l" t="t" r="r" b="b"/>
              <a:pathLst>
                <a:path w="2047875" h="1676400">
                  <a:moveTo>
                    <a:pt x="400050" y="1038225"/>
                  </a:moveTo>
                  <a:lnTo>
                    <a:pt x="400050" y="1247775"/>
                  </a:lnTo>
                </a:path>
                <a:path w="2047875" h="1676400">
                  <a:moveTo>
                    <a:pt x="400050" y="542925"/>
                  </a:moveTo>
                  <a:lnTo>
                    <a:pt x="400050" y="771525"/>
                  </a:lnTo>
                </a:path>
                <a:path w="2047875" h="1676400">
                  <a:moveTo>
                    <a:pt x="504825" y="1238250"/>
                  </a:moveTo>
                  <a:lnTo>
                    <a:pt x="390525" y="1428750"/>
                  </a:lnTo>
                </a:path>
                <a:path w="2047875" h="1676400">
                  <a:moveTo>
                    <a:pt x="400050" y="1419225"/>
                  </a:moveTo>
                  <a:lnTo>
                    <a:pt x="400050" y="1676400"/>
                  </a:lnTo>
                </a:path>
                <a:path w="2047875" h="1676400">
                  <a:moveTo>
                    <a:pt x="514350" y="361950"/>
                  </a:moveTo>
                  <a:lnTo>
                    <a:pt x="400050" y="552450"/>
                  </a:lnTo>
                </a:path>
                <a:path w="2047875" h="1676400">
                  <a:moveTo>
                    <a:pt x="390525" y="19050"/>
                  </a:moveTo>
                  <a:lnTo>
                    <a:pt x="390525" y="342900"/>
                  </a:lnTo>
                </a:path>
                <a:path w="2047875" h="1676400">
                  <a:moveTo>
                    <a:pt x="0" y="0"/>
                  </a:moveTo>
                  <a:lnTo>
                    <a:pt x="204787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1062" y="3427412"/>
              <a:ext cx="95250" cy="1047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80100" y="361315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708650" y="3184525"/>
              <a:ext cx="2047875" cy="2647950"/>
            </a:xfrm>
            <a:custGeom>
              <a:avLst/>
              <a:gdLst/>
              <a:ahLst/>
              <a:cxnLst/>
              <a:rect l="l" t="t" r="r" b="b"/>
              <a:pathLst>
                <a:path w="2047875" h="2647950">
                  <a:moveTo>
                    <a:pt x="304800" y="676275"/>
                  </a:moveTo>
                  <a:lnTo>
                    <a:pt x="304800" y="885825"/>
                  </a:lnTo>
                </a:path>
                <a:path w="2047875" h="2647950">
                  <a:moveTo>
                    <a:pt x="295275" y="180975"/>
                  </a:moveTo>
                  <a:lnTo>
                    <a:pt x="295275" y="409575"/>
                  </a:lnTo>
                </a:path>
                <a:path w="2047875" h="2647950">
                  <a:moveTo>
                    <a:pt x="409575" y="876300"/>
                  </a:moveTo>
                  <a:lnTo>
                    <a:pt x="295275" y="1066800"/>
                  </a:lnTo>
                </a:path>
                <a:path w="2047875" h="2647950">
                  <a:moveTo>
                    <a:pt x="295275" y="1057275"/>
                  </a:moveTo>
                  <a:lnTo>
                    <a:pt x="295275" y="1314450"/>
                  </a:lnTo>
                </a:path>
                <a:path w="2047875" h="2647950">
                  <a:moveTo>
                    <a:pt x="419100" y="0"/>
                  </a:moveTo>
                  <a:lnTo>
                    <a:pt x="304800" y="190500"/>
                  </a:lnTo>
                </a:path>
                <a:path w="2047875" h="2647950">
                  <a:moveTo>
                    <a:pt x="0" y="2647950"/>
                  </a:moveTo>
                  <a:lnTo>
                    <a:pt x="2047875" y="26479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908675" y="493712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32500" y="4508500"/>
              <a:ext cx="123825" cy="1323975"/>
            </a:xfrm>
            <a:custGeom>
              <a:avLst/>
              <a:gdLst/>
              <a:ahLst/>
              <a:cxnLst/>
              <a:rect l="l" t="t" r="r" b="b"/>
              <a:pathLst>
                <a:path w="123825" h="1323975">
                  <a:moveTo>
                    <a:pt x="0" y="685800"/>
                  </a:moveTo>
                  <a:lnTo>
                    <a:pt x="0" y="895350"/>
                  </a:lnTo>
                </a:path>
                <a:path w="123825" h="1323975">
                  <a:moveTo>
                    <a:pt x="0" y="190500"/>
                  </a:moveTo>
                  <a:lnTo>
                    <a:pt x="0" y="419100"/>
                  </a:lnTo>
                </a:path>
                <a:path w="123825" h="1323975">
                  <a:moveTo>
                    <a:pt x="114300" y="885825"/>
                  </a:moveTo>
                  <a:lnTo>
                    <a:pt x="0" y="1076325"/>
                  </a:lnTo>
                </a:path>
                <a:path w="123825" h="1323975">
                  <a:moveTo>
                    <a:pt x="0" y="1066800"/>
                  </a:moveTo>
                  <a:lnTo>
                    <a:pt x="0" y="1323975"/>
                  </a:lnTo>
                </a:path>
                <a:path w="123825" h="1323975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0112" y="5646737"/>
              <a:ext cx="104775" cy="1047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51475" y="4327525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33350" y="0"/>
                  </a:moveTo>
                  <a:lnTo>
                    <a:pt x="0" y="19050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33350" y="28575"/>
                  </a:lnTo>
                  <a:lnTo>
                    <a:pt x="133350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33350" y="9525"/>
                  </a:lnTo>
                  <a:lnTo>
                    <a:pt x="133350" y="0"/>
                  </a:lnTo>
                  <a:close/>
                </a:path>
                <a:path w="561975" h="47625">
                  <a:moveTo>
                    <a:pt x="133350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33350" y="28575"/>
                  </a:lnTo>
                  <a:lnTo>
                    <a:pt x="133350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33350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33350" y="19050"/>
                  </a:lnTo>
                  <a:lnTo>
                    <a:pt x="133350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33350" y="9525"/>
                  </a:lnTo>
                  <a:lnTo>
                    <a:pt x="133350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2012" y="1636712"/>
              <a:ext cx="95250" cy="10477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413375" y="3022600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23825" y="0"/>
                  </a:moveTo>
                  <a:lnTo>
                    <a:pt x="0" y="19050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23825" y="28575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close/>
                </a:path>
                <a:path w="561975" h="47625">
                  <a:moveTo>
                    <a:pt x="123825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23825" y="38100"/>
                  </a:lnTo>
                  <a:lnTo>
                    <a:pt x="123825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23825" y="28575"/>
                  </a:lnTo>
                  <a:lnTo>
                    <a:pt x="123825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23825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23825" y="9525"/>
                  </a:lnTo>
                  <a:lnTo>
                    <a:pt x="123825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185025" y="2289175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308850" y="1517650"/>
              <a:ext cx="123825" cy="1657350"/>
            </a:xfrm>
            <a:custGeom>
              <a:avLst/>
              <a:gdLst/>
              <a:ahLst/>
              <a:cxnLst/>
              <a:rect l="l" t="t" r="r" b="b"/>
              <a:pathLst>
                <a:path w="123825" h="1657350">
                  <a:moveTo>
                    <a:pt x="9525" y="1019175"/>
                  </a:moveTo>
                  <a:lnTo>
                    <a:pt x="9525" y="1228725"/>
                  </a:lnTo>
                </a:path>
                <a:path w="123825" h="1657350">
                  <a:moveTo>
                    <a:pt x="0" y="523875"/>
                  </a:moveTo>
                  <a:lnTo>
                    <a:pt x="0" y="752475"/>
                  </a:lnTo>
                </a:path>
                <a:path w="123825" h="1657350">
                  <a:moveTo>
                    <a:pt x="114300" y="1219200"/>
                  </a:moveTo>
                  <a:lnTo>
                    <a:pt x="0" y="1409700"/>
                  </a:lnTo>
                </a:path>
                <a:path w="123825" h="1657350">
                  <a:moveTo>
                    <a:pt x="0" y="1400175"/>
                  </a:moveTo>
                  <a:lnTo>
                    <a:pt x="0" y="1657350"/>
                  </a:lnTo>
                </a:path>
                <a:path w="123825" h="1657350">
                  <a:moveTo>
                    <a:pt x="123825" y="342900"/>
                  </a:moveTo>
                  <a:lnTo>
                    <a:pt x="9525" y="533400"/>
                  </a:lnTo>
                </a:path>
                <a:path w="123825" h="16573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5037" y="3417887"/>
              <a:ext cx="95250" cy="10477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204075" y="359410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327900" y="3165475"/>
              <a:ext cx="123825" cy="1323975"/>
            </a:xfrm>
            <a:custGeom>
              <a:avLst/>
              <a:gdLst/>
              <a:ahLst/>
              <a:cxnLst/>
              <a:rect l="l" t="t" r="r" b="b"/>
              <a:pathLst>
                <a:path w="123825" h="1323975">
                  <a:moveTo>
                    <a:pt x="0" y="685800"/>
                  </a:moveTo>
                  <a:lnTo>
                    <a:pt x="0" y="895350"/>
                  </a:lnTo>
                </a:path>
                <a:path w="123825" h="1323975">
                  <a:moveTo>
                    <a:pt x="0" y="190500"/>
                  </a:moveTo>
                  <a:lnTo>
                    <a:pt x="0" y="419100"/>
                  </a:lnTo>
                </a:path>
                <a:path w="123825" h="1323975">
                  <a:moveTo>
                    <a:pt x="114300" y="885825"/>
                  </a:moveTo>
                  <a:lnTo>
                    <a:pt x="0" y="1076325"/>
                  </a:lnTo>
                </a:path>
                <a:path w="123825" h="1323975">
                  <a:moveTo>
                    <a:pt x="0" y="1066800"/>
                  </a:moveTo>
                  <a:lnTo>
                    <a:pt x="0" y="1323975"/>
                  </a:lnTo>
                </a:path>
                <a:path w="123825" h="1323975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232650" y="49276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356475" y="4498975"/>
              <a:ext cx="114300" cy="1323975"/>
            </a:xfrm>
            <a:custGeom>
              <a:avLst/>
              <a:gdLst/>
              <a:ahLst/>
              <a:cxnLst/>
              <a:rect l="l" t="t" r="r" b="b"/>
              <a:pathLst>
                <a:path w="114300" h="1323975">
                  <a:moveTo>
                    <a:pt x="0" y="685800"/>
                  </a:moveTo>
                  <a:lnTo>
                    <a:pt x="0" y="895350"/>
                  </a:lnTo>
                </a:path>
                <a:path w="114300" h="1323975">
                  <a:moveTo>
                    <a:pt x="0" y="190500"/>
                  </a:moveTo>
                  <a:lnTo>
                    <a:pt x="0" y="419100"/>
                  </a:lnTo>
                </a:path>
                <a:path w="114300" h="1323975">
                  <a:moveTo>
                    <a:pt x="114300" y="876300"/>
                  </a:moveTo>
                  <a:lnTo>
                    <a:pt x="0" y="1066800"/>
                  </a:lnTo>
                </a:path>
                <a:path w="114300" h="1323975">
                  <a:moveTo>
                    <a:pt x="0" y="1066800"/>
                  </a:moveTo>
                  <a:lnTo>
                    <a:pt x="0" y="1323975"/>
                  </a:lnTo>
                </a:path>
                <a:path w="114300" h="1323975">
                  <a:moveTo>
                    <a:pt x="114300" y="0"/>
                  </a:moveTo>
                  <a:lnTo>
                    <a:pt x="0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4087" y="5627687"/>
              <a:ext cx="104775" cy="10477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37425" y="4337050"/>
              <a:ext cx="561975" cy="57150"/>
            </a:xfrm>
            <a:custGeom>
              <a:avLst/>
              <a:gdLst/>
              <a:ahLst/>
              <a:cxnLst/>
              <a:rect l="l" t="t" r="r" b="b"/>
              <a:pathLst>
                <a:path w="561975" h="57150">
                  <a:moveTo>
                    <a:pt x="428625" y="0"/>
                  </a:moveTo>
                  <a:lnTo>
                    <a:pt x="428625" y="57150"/>
                  </a:lnTo>
                  <a:lnTo>
                    <a:pt x="517525" y="38100"/>
                  </a:lnTo>
                  <a:lnTo>
                    <a:pt x="447675" y="38100"/>
                  </a:lnTo>
                  <a:lnTo>
                    <a:pt x="447675" y="19050"/>
                  </a:lnTo>
                  <a:lnTo>
                    <a:pt x="517525" y="19050"/>
                  </a:lnTo>
                  <a:lnTo>
                    <a:pt x="428625" y="0"/>
                  </a:lnTo>
                  <a:close/>
                </a:path>
                <a:path w="561975" h="57150">
                  <a:moveTo>
                    <a:pt x="428625" y="19050"/>
                  </a:moveTo>
                  <a:lnTo>
                    <a:pt x="0" y="19050"/>
                  </a:lnTo>
                  <a:lnTo>
                    <a:pt x="0" y="38100"/>
                  </a:lnTo>
                  <a:lnTo>
                    <a:pt x="428625" y="38100"/>
                  </a:lnTo>
                  <a:lnTo>
                    <a:pt x="428625" y="19050"/>
                  </a:lnTo>
                  <a:close/>
                </a:path>
                <a:path w="561975" h="57150">
                  <a:moveTo>
                    <a:pt x="517525" y="19050"/>
                  </a:moveTo>
                  <a:lnTo>
                    <a:pt x="447675" y="19050"/>
                  </a:lnTo>
                  <a:lnTo>
                    <a:pt x="447675" y="38100"/>
                  </a:lnTo>
                  <a:lnTo>
                    <a:pt x="517525" y="38100"/>
                  </a:lnTo>
                  <a:lnTo>
                    <a:pt x="561975" y="28575"/>
                  </a:lnTo>
                  <a:lnTo>
                    <a:pt x="517525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6462" y="1627187"/>
              <a:ext cx="104775" cy="1047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299325" y="3032125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428625" y="0"/>
                  </a:moveTo>
                  <a:lnTo>
                    <a:pt x="428625" y="47625"/>
                  </a:lnTo>
                  <a:lnTo>
                    <a:pt x="495300" y="38100"/>
                  </a:lnTo>
                  <a:lnTo>
                    <a:pt x="447675" y="38100"/>
                  </a:lnTo>
                  <a:lnTo>
                    <a:pt x="447675" y="28575"/>
                  </a:lnTo>
                  <a:lnTo>
                    <a:pt x="561975" y="28575"/>
                  </a:lnTo>
                  <a:lnTo>
                    <a:pt x="517525" y="19050"/>
                  </a:lnTo>
                  <a:lnTo>
                    <a:pt x="447675" y="19050"/>
                  </a:lnTo>
                  <a:lnTo>
                    <a:pt x="447675" y="9525"/>
                  </a:lnTo>
                  <a:lnTo>
                    <a:pt x="473075" y="9525"/>
                  </a:lnTo>
                  <a:lnTo>
                    <a:pt x="428625" y="0"/>
                  </a:lnTo>
                  <a:close/>
                </a:path>
                <a:path w="561975" h="47625">
                  <a:moveTo>
                    <a:pt x="428625" y="28575"/>
                  </a:moveTo>
                  <a:lnTo>
                    <a:pt x="0" y="28575"/>
                  </a:lnTo>
                  <a:lnTo>
                    <a:pt x="0" y="38100"/>
                  </a:lnTo>
                  <a:lnTo>
                    <a:pt x="428625" y="38100"/>
                  </a:lnTo>
                  <a:lnTo>
                    <a:pt x="428625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447675" y="28575"/>
                  </a:lnTo>
                  <a:lnTo>
                    <a:pt x="447675" y="38100"/>
                  </a:lnTo>
                  <a:lnTo>
                    <a:pt x="495300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428625" y="9525"/>
                  </a:moveTo>
                  <a:lnTo>
                    <a:pt x="0" y="9525"/>
                  </a:lnTo>
                  <a:lnTo>
                    <a:pt x="0" y="19050"/>
                  </a:lnTo>
                  <a:lnTo>
                    <a:pt x="428625" y="19050"/>
                  </a:lnTo>
                  <a:lnTo>
                    <a:pt x="428625" y="9525"/>
                  </a:lnTo>
                  <a:close/>
                </a:path>
                <a:path w="561975" h="47625">
                  <a:moveTo>
                    <a:pt x="473075" y="9525"/>
                  </a:moveTo>
                  <a:lnTo>
                    <a:pt x="447675" y="9525"/>
                  </a:lnTo>
                  <a:lnTo>
                    <a:pt x="447675" y="19050"/>
                  </a:lnTo>
                  <a:lnTo>
                    <a:pt x="517525" y="19050"/>
                  </a:lnTo>
                  <a:lnTo>
                    <a:pt x="4730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6737" y="4094162"/>
              <a:ext cx="104775" cy="2524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46737" y="2789237"/>
              <a:ext cx="95250" cy="2428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94587" y="2808287"/>
              <a:ext cx="104775" cy="242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23162" y="4103687"/>
              <a:ext cx="95250" cy="25241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5133975" y="2943225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62550" y="4238625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01000" y="2933700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01000" y="4267200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875" y="1649729"/>
            <a:ext cx="2887980" cy="1454150"/>
          </a:xfrm>
          <a:prstGeom prst="rect">
            <a:avLst/>
          </a:prstGeom>
        </p:spPr>
        <p:txBody>
          <a:bodyPr wrap="square" lIns="0" tIns="147320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16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2 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Interruptores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por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4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Seccionadores </a:t>
            </a:r>
            <a:r>
              <a:rPr dirty="0" sz="1550" spc="15">
                <a:latin typeface="Arial"/>
                <a:cs typeface="Arial"/>
              </a:rPr>
              <a:t>por </a:t>
            </a:r>
            <a:r>
              <a:rPr dirty="0" sz="1550" spc="10">
                <a:latin typeface="Arial"/>
                <a:cs typeface="Arial"/>
              </a:rPr>
              <a:t>circuito</a:t>
            </a:r>
            <a:endParaRPr sz="1550">
              <a:latin typeface="Arial"/>
              <a:cs typeface="Arial"/>
            </a:endParaRPr>
          </a:p>
          <a:p>
            <a:pPr marL="203200" marR="5080" indent="-190500">
              <a:lnSpc>
                <a:spcPct val="1371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 </a:t>
            </a:r>
            <a:r>
              <a:rPr dirty="0" sz="1550" spc="15">
                <a:latin typeface="Arial"/>
                <a:cs typeface="Arial"/>
              </a:rPr>
              <a:t>en barra: </a:t>
            </a:r>
            <a:r>
              <a:rPr dirty="0" sz="1550" spc="10">
                <a:latin typeface="Arial"/>
                <a:cs typeface="Arial"/>
              </a:rPr>
              <a:t>continuidad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25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875" y="3126104"/>
            <a:ext cx="2860675" cy="1711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3200" marR="572135" indent="-190500">
              <a:lnSpc>
                <a:spcPct val="133100"/>
              </a:lnSpc>
              <a:spcBef>
                <a:spcPts val="95"/>
              </a:spcBef>
              <a:buChar char="•"/>
              <a:tabLst>
                <a:tab pos="203200" algn="l"/>
              </a:tabLst>
            </a:pPr>
            <a:r>
              <a:rPr dirty="0" sz="1550" spc="10">
                <a:latin typeface="Arial"/>
                <a:cs typeface="Arial"/>
              </a:rPr>
              <a:t>Fallo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de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 spc="10">
                <a:latin typeface="Arial"/>
                <a:cs typeface="Arial"/>
              </a:rPr>
              <a:t>interruptor: 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continuidad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marR="5080" indent="-190500">
              <a:lnSpc>
                <a:spcPct val="133100"/>
              </a:lnSpc>
              <a:spcBef>
                <a:spcPts val="445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Mantenimiento de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interruptor: </a:t>
            </a:r>
            <a:r>
              <a:rPr dirty="0" sz="1550" spc="-415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continuidad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de</a:t>
            </a:r>
            <a:r>
              <a:rPr dirty="0" sz="1550" spc="60">
                <a:latin typeface="Arial"/>
                <a:cs typeface="Arial"/>
              </a:rPr>
              <a:t> </a:t>
            </a:r>
            <a:r>
              <a:rPr dirty="0" sz="1550" spc="2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1065"/>
              </a:spcBef>
              <a:buChar char="•"/>
              <a:tabLst>
                <a:tab pos="203200" algn="l"/>
              </a:tabLst>
            </a:pPr>
            <a:r>
              <a:rPr dirty="0" sz="1550" spc="15">
                <a:latin typeface="Arial"/>
                <a:cs typeface="Arial"/>
              </a:rPr>
              <a:t>Flexibilidad</a:t>
            </a:r>
            <a:r>
              <a:rPr dirty="0" sz="1550" spc="425">
                <a:latin typeface="Arial"/>
                <a:cs typeface="Arial"/>
              </a:rPr>
              <a:t> </a:t>
            </a:r>
            <a:r>
              <a:rPr dirty="0" sz="1550" spc="15">
                <a:latin typeface="Arial"/>
                <a:cs typeface="Arial"/>
              </a:rPr>
              <a:t>interconexiones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97000" y="295275"/>
            <a:ext cx="6057265" cy="76263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749300" marR="5080" indent="-736600">
              <a:lnSpc>
                <a:spcPct val="101600"/>
              </a:lnSpc>
              <a:spcBef>
                <a:spcPts val="50"/>
              </a:spcBef>
            </a:pPr>
            <a:r>
              <a:rPr dirty="0" spc="-5"/>
              <a:t>6. </a:t>
            </a:r>
            <a:r>
              <a:rPr dirty="0"/>
              <a:t>Esquemas </a:t>
            </a:r>
            <a:r>
              <a:rPr dirty="0" spc="10"/>
              <a:t>eléctricos </a:t>
            </a:r>
            <a:r>
              <a:rPr dirty="0" spc="-5"/>
              <a:t>de subestaciones </a:t>
            </a:r>
            <a:r>
              <a:rPr dirty="0" spc="-655"/>
              <a:t> </a:t>
            </a:r>
            <a:r>
              <a:rPr dirty="0"/>
              <a:t>Interruptor</a:t>
            </a:r>
            <a:r>
              <a:rPr dirty="0" spc="-5"/>
              <a:t> </a:t>
            </a:r>
            <a:r>
              <a:rPr dirty="0"/>
              <a:t>doble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15"/>
              <a:t> </a:t>
            </a:r>
            <a:r>
              <a:rPr dirty="0"/>
              <a:t>barra</a:t>
            </a:r>
            <a:r>
              <a:rPr dirty="0" spc="5"/>
              <a:t> doble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746500" y="1865312"/>
            <a:ext cx="4777105" cy="3019425"/>
            <a:chOff x="3746500" y="1865312"/>
            <a:chExt cx="4777105" cy="3019425"/>
          </a:xfrm>
        </p:grpSpPr>
        <p:sp>
          <p:nvSpPr>
            <p:cNvPr id="6" name="object 6"/>
            <p:cNvSpPr/>
            <p:nvPr/>
          </p:nvSpPr>
          <p:spPr>
            <a:xfrm>
              <a:off x="4194175" y="2670175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0"/>
                  </a:moveTo>
                  <a:lnTo>
                    <a:pt x="257175" y="0"/>
                  </a:lnTo>
                  <a:lnTo>
                    <a:pt x="257175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27475" y="1879600"/>
              <a:ext cx="4581525" cy="1676400"/>
            </a:xfrm>
            <a:custGeom>
              <a:avLst/>
              <a:gdLst/>
              <a:ahLst/>
              <a:cxnLst/>
              <a:rect l="l" t="t" r="r" b="b"/>
              <a:pathLst>
                <a:path w="4581525" h="1676400">
                  <a:moveTo>
                    <a:pt x="400050" y="1038225"/>
                  </a:moveTo>
                  <a:lnTo>
                    <a:pt x="400050" y="1247775"/>
                  </a:lnTo>
                </a:path>
                <a:path w="4581525" h="1676400">
                  <a:moveTo>
                    <a:pt x="390525" y="542925"/>
                  </a:moveTo>
                  <a:lnTo>
                    <a:pt x="390525" y="771525"/>
                  </a:lnTo>
                </a:path>
                <a:path w="4581525" h="1676400">
                  <a:moveTo>
                    <a:pt x="504825" y="1238250"/>
                  </a:moveTo>
                  <a:lnTo>
                    <a:pt x="390525" y="1428750"/>
                  </a:lnTo>
                </a:path>
                <a:path w="4581525" h="1676400">
                  <a:moveTo>
                    <a:pt x="390525" y="1419225"/>
                  </a:moveTo>
                  <a:lnTo>
                    <a:pt x="390525" y="1676400"/>
                  </a:lnTo>
                </a:path>
                <a:path w="4581525" h="1676400">
                  <a:moveTo>
                    <a:pt x="514350" y="361950"/>
                  </a:moveTo>
                  <a:lnTo>
                    <a:pt x="400050" y="552450"/>
                  </a:lnTo>
                </a:path>
                <a:path w="4581525" h="1676400">
                  <a:moveTo>
                    <a:pt x="390525" y="19050"/>
                  </a:moveTo>
                  <a:lnTo>
                    <a:pt x="390525" y="342900"/>
                  </a:lnTo>
                </a:path>
                <a:path w="4581525" h="1676400">
                  <a:moveTo>
                    <a:pt x="0" y="0"/>
                  </a:moveTo>
                  <a:lnTo>
                    <a:pt x="45815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0337" y="3160712"/>
              <a:ext cx="95250" cy="2524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4187" y="4275137"/>
              <a:ext cx="95250" cy="1047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13225" y="3975100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37050" y="3546475"/>
              <a:ext cx="123825" cy="1323975"/>
            </a:xfrm>
            <a:custGeom>
              <a:avLst/>
              <a:gdLst/>
              <a:ahLst/>
              <a:cxnLst/>
              <a:rect l="l" t="t" r="r" b="b"/>
              <a:pathLst>
                <a:path w="123825" h="1323975">
                  <a:moveTo>
                    <a:pt x="0" y="685800"/>
                  </a:moveTo>
                  <a:lnTo>
                    <a:pt x="0" y="895350"/>
                  </a:lnTo>
                </a:path>
                <a:path w="123825" h="1323975">
                  <a:moveTo>
                    <a:pt x="0" y="190500"/>
                  </a:moveTo>
                  <a:lnTo>
                    <a:pt x="0" y="419100"/>
                  </a:lnTo>
                </a:path>
                <a:path w="123825" h="1323975">
                  <a:moveTo>
                    <a:pt x="114300" y="885825"/>
                  </a:moveTo>
                  <a:lnTo>
                    <a:pt x="0" y="1076325"/>
                  </a:lnTo>
                </a:path>
                <a:path w="123825" h="1323975">
                  <a:moveTo>
                    <a:pt x="0" y="1066800"/>
                  </a:moveTo>
                  <a:lnTo>
                    <a:pt x="0" y="1323975"/>
                  </a:lnTo>
                </a:path>
                <a:path w="123825" h="1323975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5612" y="2484437"/>
              <a:ext cx="104775" cy="1047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46500" y="3384550"/>
              <a:ext cx="561975" cy="57150"/>
            </a:xfrm>
            <a:custGeom>
              <a:avLst/>
              <a:gdLst/>
              <a:ahLst/>
              <a:cxnLst/>
              <a:rect l="l" t="t" r="r" b="b"/>
              <a:pathLst>
                <a:path w="561975" h="57150">
                  <a:moveTo>
                    <a:pt x="123825" y="0"/>
                  </a:moveTo>
                  <a:lnTo>
                    <a:pt x="0" y="28575"/>
                  </a:lnTo>
                  <a:lnTo>
                    <a:pt x="123825" y="57150"/>
                  </a:lnTo>
                  <a:lnTo>
                    <a:pt x="123825" y="28575"/>
                  </a:lnTo>
                  <a:lnTo>
                    <a:pt x="114300" y="2857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0"/>
                  </a:lnTo>
                  <a:close/>
                </a:path>
                <a:path w="561975" h="57150">
                  <a:moveTo>
                    <a:pt x="123825" y="19050"/>
                  </a:moveTo>
                  <a:lnTo>
                    <a:pt x="114300" y="19050"/>
                  </a:lnTo>
                  <a:lnTo>
                    <a:pt x="114300" y="28575"/>
                  </a:lnTo>
                  <a:lnTo>
                    <a:pt x="123825" y="28575"/>
                  </a:lnTo>
                  <a:lnTo>
                    <a:pt x="123825" y="19050"/>
                  </a:lnTo>
                  <a:close/>
                </a:path>
                <a:path w="561975" h="57150">
                  <a:moveTo>
                    <a:pt x="561975" y="19050"/>
                  </a:moveTo>
                  <a:lnTo>
                    <a:pt x="123825" y="19050"/>
                  </a:lnTo>
                  <a:lnTo>
                    <a:pt x="123825" y="28575"/>
                  </a:lnTo>
                  <a:lnTo>
                    <a:pt x="561975" y="28575"/>
                  </a:lnTo>
                  <a:lnTo>
                    <a:pt x="561975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518150" y="2651125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0" y="0"/>
                  </a:moveTo>
                  <a:lnTo>
                    <a:pt x="257175" y="0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641975" y="1889125"/>
              <a:ext cx="123825" cy="1657350"/>
            </a:xfrm>
            <a:custGeom>
              <a:avLst/>
              <a:gdLst/>
              <a:ahLst/>
              <a:cxnLst/>
              <a:rect l="l" t="t" r="r" b="b"/>
              <a:pathLst>
                <a:path w="123825" h="1657350">
                  <a:moveTo>
                    <a:pt x="0" y="1019175"/>
                  </a:moveTo>
                  <a:lnTo>
                    <a:pt x="0" y="1228725"/>
                  </a:lnTo>
                </a:path>
                <a:path w="123825" h="1657350">
                  <a:moveTo>
                    <a:pt x="0" y="523875"/>
                  </a:moveTo>
                  <a:lnTo>
                    <a:pt x="0" y="752475"/>
                  </a:lnTo>
                </a:path>
                <a:path w="123825" h="1657350">
                  <a:moveTo>
                    <a:pt x="114300" y="1219200"/>
                  </a:moveTo>
                  <a:lnTo>
                    <a:pt x="0" y="1409700"/>
                  </a:lnTo>
                </a:path>
                <a:path w="123825" h="1657350">
                  <a:moveTo>
                    <a:pt x="0" y="1400175"/>
                  </a:moveTo>
                  <a:lnTo>
                    <a:pt x="0" y="1657350"/>
                  </a:lnTo>
                </a:path>
                <a:path w="123825" h="1657350">
                  <a:moveTo>
                    <a:pt x="123825" y="333375"/>
                  </a:moveTo>
                  <a:lnTo>
                    <a:pt x="9525" y="523875"/>
                  </a:lnTo>
                </a:path>
                <a:path w="123825" h="16573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08637" y="4265612"/>
              <a:ext cx="104775" cy="1047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17962" y="4598987"/>
              <a:ext cx="104775" cy="24288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467100" y="3314700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9175" y="3324225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94137" y="1627187"/>
            <a:ext cx="4610100" cy="3257550"/>
            <a:chOff x="3894137" y="1627187"/>
            <a:chExt cx="4610100" cy="3257550"/>
          </a:xfrm>
        </p:grpSpPr>
        <p:sp>
          <p:nvSpPr>
            <p:cNvPr id="21" name="object 21"/>
            <p:cNvSpPr/>
            <p:nvPr/>
          </p:nvSpPr>
          <p:spPr>
            <a:xfrm>
              <a:off x="5537200" y="3965575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661025" y="3536950"/>
              <a:ext cx="114300" cy="1323975"/>
            </a:xfrm>
            <a:custGeom>
              <a:avLst/>
              <a:gdLst/>
              <a:ahLst/>
              <a:cxnLst/>
              <a:rect l="l" t="t" r="r" b="b"/>
              <a:pathLst>
                <a:path w="114300" h="1323975">
                  <a:moveTo>
                    <a:pt x="0" y="685800"/>
                  </a:moveTo>
                  <a:lnTo>
                    <a:pt x="0" y="895350"/>
                  </a:lnTo>
                </a:path>
                <a:path w="114300" h="1323975">
                  <a:moveTo>
                    <a:pt x="0" y="190500"/>
                  </a:moveTo>
                  <a:lnTo>
                    <a:pt x="0" y="419100"/>
                  </a:lnTo>
                </a:path>
                <a:path w="114300" h="1323975">
                  <a:moveTo>
                    <a:pt x="114300" y="876300"/>
                  </a:moveTo>
                  <a:lnTo>
                    <a:pt x="0" y="1066800"/>
                  </a:lnTo>
                </a:path>
                <a:path w="114300" h="1323975">
                  <a:moveTo>
                    <a:pt x="0" y="1066800"/>
                  </a:moveTo>
                  <a:lnTo>
                    <a:pt x="0" y="1323975"/>
                  </a:lnTo>
                </a:path>
                <a:path w="114300" h="1323975">
                  <a:moveTo>
                    <a:pt x="114300" y="0"/>
                  </a:moveTo>
                  <a:lnTo>
                    <a:pt x="0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9587" y="2474912"/>
              <a:ext cx="104775" cy="10477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89525" y="3403600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33350" y="0"/>
                  </a:moveTo>
                  <a:lnTo>
                    <a:pt x="0" y="28575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33350" y="28575"/>
                  </a:lnTo>
                  <a:lnTo>
                    <a:pt x="133350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33350" y="9525"/>
                  </a:lnTo>
                  <a:lnTo>
                    <a:pt x="133350" y="0"/>
                  </a:lnTo>
                  <a:close/>
                </a:path>
                <a:path w="561975" h="47625">
                  <a:moveTo>
                    <a:pt x="133350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33350" y="28575"/>
                  </a:lnTo>
                  <a:lnTo>
                    <a:pt x="133350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33350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33350" y="19050"/>
                  </a:lnTo>
                  <a:lnTo>
                    <a:pt x="133350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33350" y="9525"/>
                  </a:lnTo>
                  <a:lnTo>
                    <a:pt x="133350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84637" y="1627187"/>
              <a:ext cx="95250" cy="2524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60987" y="3170237"/>
              <a:ext cx="104775" cy="25241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08425" y="4870450"/>
              <a:ext cx="4581525" cy="0"/>
            </a:xfrm>
            <a:custGeom>
              <a:avLst/>
              <a:gdLst/>
              <a:ahLst/>
              <a:cxnLst/>
              <a:rect l="l" t="t" r="r" b="b"/>
              <a:pathLst>
                <a:path w="4581525" h="0">
                  <a:moveTo>
                    <a:pt x="0" y="0"/>
                  </a:moveTo>
                  <a:lnTo>
                    <a:pt x="458152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804025" y="264160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927850" y="1870075"/>
              <a:ext cx="114300" cy="1666875"/>
            </a:xfrm>
            <a:custGeom>
              <a:avLst/>
              <a:gdLst/>
              <a:ahLst/>
              <a:cxnLst/>
              <a:rect l="l" t="t" r="r" b="b"/>
              <a:pathLst>
                <a:path w="114300" h="1666875">
                  <a:moveTo>
                    <a:pt x="0" y="1028700"/>
                  </a:moveTo>
                  <a:lnTo>
                    <a:pt x="0" y="1238250"/>
                  </a:lnTo>
                </a:path>
                <a:path w="114300" h="1666875">
                  <a:moveTo>
                    <a:pt x="0" y="533400"/>
                  </a:moveTo>
                  <a:lnTo>
                    <a:pt x="0" y="762000"/>
                  </a:lnTo>
                </a:path>
                <a:path w="114300" h="1666875">
                  <a:moveTo>
                    <a:pt x="114300" y="1219200"/>
                  </a:moveTo>
                  <a:lnTo>
                    <a:pt x="0" y="1409700"/>
                  </a:lnTo>
                </a:path>
                <a:path w="114300" h="1666875">
                  <a:moveTo>
                    <a:pt x="0" y="1409700"/>
                  </a:moveTo>
                  <a:lnTo>
                    <a:pt x="0" y="1666875"/>
                  </a:lnTo>
                </a:path>
                <a:path w="114300" h="1666875">
                  <a:moveTo>
                    <a:pt x="114300" y="342900"/>
                  </a:moveTo>
                  <a:lnTo>
                    <a:pt x="0" y="533400"/>
                  </a:lnTo>
                </a:path>
                <a:path w="114300" h="1666875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4512" y="4256087"/>
              <a:ext cx="104775" cy="10477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115050" y="3314700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375400" y="1865312"/>
            <a:ext cx="1976755" cy="2990850"/>
            <a:chOff x="6375400" y="1865312"/>
            <a:chExt cx="1976755" cy="2990850"/>
          </a:xfrm>
        </p:grpSpPr>
        <p:sp>
          <p:nvSpPr>
            <p:cNvPr id="33" name="object 33"/>
            <p:cNvSpPr/>
            <p:nvPr/>
          </p:nvSpPr>
          <p:spPr>
            <a:xfrm>
              <a:off x="6823075" y="3956050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937375" y="3527425"/>
              <a:ext cx="123825" cy="1314450"/>
            </a:xfrm>
            <a:custGeom>
              <a:avLst/>
              <a:gdLst/>
              <a:ahLst/>
              <a:cxnLst/>
              <a:rect l="l" t="t" r="r" b="b"/>
              <a:pathLst>
                <a:path w="123825" h="1314450">
                  <a:moveTo>
                    <a:pt x="9525" y="685800"/>
                  </a:moveTo>
                  <a:lnTo>
                    <a:pt x="9525" y="895350"/>
                  </a:lnTo>
                </a:path>
                <a:path w="123825" h="1314450">
                  <a:moveTo>
                    <a:pt x="9525" y="180975"/>
                  </a:moveTo>
                  <a:lnTo>
                    <a:pt x="9525" y="409575"/>
                  </a:lnTo>
                </a:path>
                <a:path w="123825" h="1314450">
                  <a:moveTo>
                    <a:pt x="114300" y="876300"/>
                  </a:moveTo>
                  <a:lnTo>
                    <a:pt x="0" y="1066800"/>
                  </a:lnTo>
                </a:path>
                <a:path w="123825" h="1314450">
                  <a:moveTo>
                    <a:pt x="9525" y="1057275"/>
                  </a:moveTo>
                  <a:lnTo>
                    <a:pt x="9525" y="1314450"/>
                  </a:lnTo>
                </a:path>
                <a:path w="123825" h="1314450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75462" y="2465387"/>
              <a:ext cx="95250" cy="10477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375400" y="3394075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33350" y="0"/>
                  </a:moveTo>
                  <a:lnTo>
                    <a:pt x="0" y="19050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33350" y="28575"/>
                  </a:lnTo>
                  <a:lnTo>
                    <a:pt x="133350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33350" y="9525"/>
                  </a:lnTo>
                  <a:lnTo>
                    <a:pt x="133350" y="0"/>
                  </a:lnTo>
                  <a:close/>
                </a:path>
                <a:path w="561975" h="47625">
                  <a:moveTo>
                    <a:pt x="133350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33350" y="28575"/>
                  </a:lnTo>
                  <a:lnTo>
                    <a:pt x="133350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33350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33350" y="19050"/>
                  </a:lnTo>
                  <a:lnTo>
                    <a:pt x="133350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33350" y="9525"/>
                  </a:lnTo>
                  <a:lnTo>
                    <a:pt x="133350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46862" y="3160712"/>
              <a:ext cx="104775" cy="25241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8089900" y="2651125"/>
              <a:ext cx="247650" cy="257175"/>
            </a:xfrm>
            <a:custGeom>
              <a:avLst/>
              <a:gdLst/>
              <a:ahLst/>
              <a:cxnLst/>
              <a:rect l="l" t="t" r="r" b="b"/>
              <a:pathLst>
                <a:path w="247650" h="257175">
                  <a:moveTo>
                    <a:pt x="0" y="0"/>
                  </a:moveTo>
                  <a:lnTo>
                    <a:pt x="247650" y="0"/>
                  </a:lnTo>
                  <a:lnTo>
                    <a:pt x="247650" y="257175"/>
                  </a:lnTo>
                  <a:lnTo>
                    <a:pt x="0" y="257175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204200" y="1879600"/>
              <a:ext cx="123825" cy="1657350"/>
            </a:xfrm>
            <a:custGeom>
              <a:avLst/>
              <a:gdLst/>
              <a:ahLst/>
              <a:cxnLst/>
              <a:rect l="l" t="t" r="r" b="b"/>
              <a:pathLst>
                <a:path w="123825" h="1657350">
                  <a:moveTo>
                    <a:pt x="9525" y="1028700"/>
                  </a:moveTo>
                  <a:lnTo>
                    <a:pt x="9525" y="1238250"/>
                  </a:lnTo>
                </a:path>
                <a:path w="123825" h="1657350">
                  <a:moveTo>
                    <a:pt x="9525" y="523875"/>
                  </a:moveTo>
                  <a:lnTo>
                    <a:pt x="9525" y="752475"/>
                  </a:lnTo>
                </a:path>
                <a:path w="123825" h="1657350">
                  <a:moveTo>
                    <a:pt x="114300" y="1219200"/>
                  </a:moveTo>
                  <a:lnTo>
                    <a:pt x="0" y="1409700"/>
                  </a:lnTo>
                </a:path>
                <a:path w="123825" h="1657350">
                  <a:moveTo>
                    <a:pt x="9525" y="1400175"/>
                  </a:moveTo>
                  <a:lnTo>
                    <a:pt x="9525" y="1657350"/>
                  </a:lnTo>
                </a:path>
                <a:path w="123825" h="1657350">
                  <a:moveTo>
                    <a:pt x="123825" y="342900"/>
                  </a:moveTo>
                  <a:lnTo>
                    <a:pt x="9525" y="533400"/>
                  </a:lnTo>
                </a:path>
                <a:path w="123825" h="1657350">
                  <a:moveTo>
                    <a:pt x="9525" y="0"/>
                  </a:moveTo>
                  <a:lnTo>
                    <a:pt x="9525" y="3238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80387" y="4265612"/>
              <a:ext cx="95250" cy="104775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7400925" y="3324225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#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661275" y="2474912"/>
            <a:ext cx="709930" cy="2376805"/>
            <a:chOff x="7661275" y="2474912"/>
            <a:chExt cx="709930" cy="2376805"/>
          </a:xfrm>
        </p:grpSpPr>
        <p:sp>
          <p:nvSpPr>
            <p:cNvPr id="43" name="object 43"/>
            <p:cNvSpPr/>
            <p:nvPr/>
          </p:nvSpPr>
          <p:spPr>
            <a:xfrm>
              <a:off x="8108950" y="3965575"/>
              <a:ext cx="247650" cy="247650"/>
            </a:xfrm>
            <a:custGeom>
              <a:avLst/>
              <a:gdLst/>
              <a:ahLst/>
              <a:cxnLst/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223250" y="3536950"/>
              <a:ext cx="123825" cy="1314450"/>
            </a:xfrm>
            <a:custGeom>
              <a:avLst/>
              <a:gdLst/>
              <a:ahLst/>
              <a:cxnLst/>
              <a:rect l="l" t="t" r="r" b="b"/>
              <a:pathLst>
                <a:path w="123825" h="1314450">
                  <a:moveTo>
                    <a:pt x="9525" y="676275"/>
                  </a:moveTo>
                  <a:lnTo>
                    <a:pt x="9525" y="885825"/>
                  </a:lnTo>
                </a:path>
                <a:path w="123825" h="1314450">
                  <a:moveTo>
                    <a:pt x="9525" y="180975"/>
                  </a:moveTo>
                  <a:lnTo>
                    <a:pt x="9525" y="409575"/>
                  </a:lnTo>
                </a:path>
                <a:path w="123825" h="1314450">
                  <a:moveTo>
                    <a:pt x="114300" y="876300"/>
                  </a:moveTo>
                  <a:lnTo>
                    <a:pt x="0" y="1066800"/>
                  </a:lnTo>
                </a:path>
                <a:path w="123825" h="1314450">
                  <a:moveTo>
                    <a:pt x="9525" y="1057275"/>
                  </a:moveTo>
                  <a:lnTo>
                    <a:pt x="9525" y="1314450"/>
                  </a:lnTo>
                </a:path>
                <a:path w="123825" h="1314450">
                  <a:moveTo>
                    <a:pt x="123825" y="0"/>
                  </a:moveTo>
                  <a:lnTo>
                    <a:pt x="9525" y="1905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61337" y="2474912"/>
              <a:ext cx="95250" cy="10477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661275" y="3403600"/>
              <a:ext cx="561975" cy="47625"/>
            </a:xfrm>
            <a:custGeom>
              <a:avLst/>
              <a:gdLst/>
              <a:ahLst/>
              <a:cxnLst/>
              <a:rect l="l" t="t" r="r" b="b"/>
              <a:pathLst>
                <a:path w="561975" h="47625">
                  <a:moveTo>
                    <a:pt x="123825" y="0"/>
                  </a:moveTo>
                  <a:lnTo>
                    <a:pt x="0" y="19050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23825" y="28575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close/>
                </a:path>
                <a:path w="561975" h="47625">
                  <a:moveTo>
                    <a:pt x="123825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23825" y="38100"/>
                  </a:lnTo>
                  <a:lnTo>
                    <a:pt x="123825" y="28575"/>
                  </a:lnTo>
                  <a:close/>
                </a:path>
                <a:path w="561975" h="47625">
                  <a:moveTo>
                    <a:pt x="561975" y="28575"/>
                  </a:moveTo>
                  <a:lnTo>
                    <a:pt x="123825" y="28575"/>
                  </a:lnTo>
                  <a:lnTo>
                    <a:pt x="123825" y="38100"/>
                  </a:lnTo>
                  <a:lnTo>
                    <a:pt x="561975" y="38100"/>
                  </a:lnTo>
                  <a:lnTo>
                    <a:pt x="561975" y="28575"/>
                  </a:lnTo>
                  <a:close/>
                </a:path>
                <a:path w="561975" h="47625">
                  <a:moveTo>
                    <a:pt x="123825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9525"/>
                  </a:lnTo>
                  <a:close/>
                </a:path>
                <a:path w="561975" h="47625">
                  <a:moveTo>
                    <a:pt x="561975" y="9525"/>
                  </a:moveTo>
                  <a:lnTo>
                    <a:pt x="123825" y="9525"/>
                  </a:lnTo>
                  <a:lnTo>
                    <a:pt x="123825" y="19050"/>
                  </a:lnTo>
                  <a:lnTo>
                    <a:pt x="561975" y="19050"/>
                  </a:lnTo>
                  <a:lnTo>
                    <a:pt x="5619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32737" y="3170237"/>
              <a:ext cx="104775" cy="2524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ogallego</dc:creator>
  <dc:title>APARTADO4_3</dc:title>
  <dcterms:created xsi:type="dcterms:W3CDTF">2021-08-11T18:31:49Z</dcterms:created>
  <dcterms:modified xsi:type="dcterms:W3CDTF">2021-08-11T18:31:49Z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